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5" r:id="rId4"/>
    <p:sldId id="258" r:id="rId5"/>
    <p:sldId id="259" r:id="rId6"/>
    <p:sldId id="261" r:id="rId7"/>
    <p:sldId id="284" r:id="rId8"/>
    <p:sldId id="282" r:id="rId9"/>
    <p:sldId id="262" r:id="rId10"/>
    <p:sldId id="263" r:id="rId11"/>
    <p:sldId id="285" r:id="rId12"/>
    <p:sldId id="264" r:id="rId13"/>
    <p:sldId id="273" r:id="rId14"/>
    <p:sldId id="274" r:id="rId15"/>
    <p:sldId id="276" r:id="rId16"/>
    <p:sldId id="277" r:id="rId17"/>
    <p:sldId id="275" r:id="rId18"/>
    <p:sldId id="260" r:id="rId19"/>
    <p:sldId id="266" r:id="rId20"/>
    <p:sldId id="269" r:id="rId21"/>
    <p:sldId id="268" r:id="rId22"/>
    <p:sldId id="270" r:id="rId23"/>
    <p:sldId id="267" r:id="rId24"/>
    <p:sldId id="271" r:id="rId25"/>
    <p:sldId id="272" r:id="rId26"/>
    <p:sldId id="278" r:id="rId27"/>
    <p:sldId id="279" r:id="rId28"/>
    <p:sldId id="280" r:id="rId29"/>
    <p:sldId id="281" r:id="rId30"/>
  </p:sldIdLst>
  <p:sldSz cx="6858000" cy="9144000" type="screen4x3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5C0"/>
    <a:srgbClr val="BB0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816" y="-3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9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15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7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7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0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9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12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0FCD8-BA3A-4348-AB12-7A3E40D0F8E8}" type="datetimeFigureOut">
              <a:rPr lang="en-US" smtClean="0"/>
              <a:t>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5499-5B0C-46C9-8735-0A156FA8B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4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18" Type="http://schemas.openxmlformats.org/officeDocument/2006/relationships/image" Target="../media/image60.png"/><Relationship Id="rId3" Type="http://schemas.openxmlformats.org/officeDocument/2006/relationships/image" Target="../media/image45.jpeg"/><Relationship Id="rId21" Type="http://schemas.openxmlformats.org/officeDocument/2006/relationships/image" Target="../media/image63.pn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17" Type="http://schemas.openxmlformats.org/officeDocument/2006/relationships/image" Target="../media/image59.png"/><Relationship Id="rId2" Type="http://schemas.openxmlformats.org/officeDocument/2006/relationships/image" Target="../media/image44.jpe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5" Type="http://schemas.openxmlformats.org/officeDocument/2006/relationships/image" Target="../media/image57.png"/><Relationship Id="rId10" Type="http://schemas.openxmlformats.org/officeDocument/2006/relationships/image" Target="../media/image52.jpeg"/><Relationship Id="rId19" Type="http://schemas.openxmlformats.org/officeDocument/2006/relationships/image" Target="../media/image61.png"/><Relationship Id="rId4" Type="http://schemas.openxmlformats.org/officeDocument/2006/relationships/image" Target="../media/image46.jpeg"/><Relationship Id="rId9" Type="http://schemas.openxmlformats.org/officeDocument/2006/relationships/image" Target="../media/image51.jpe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5.jpeg"/><Relationship Id="rId18" Type="http://schemas.openxmlformats.org/officeDocument/2006/relationships/image" Target="../media/image90.jpeg"/><Relationship Id="rId3" Type="http://schemas.openxmlformats.org/officeDocument/2006/relationships/image" Target="../media/image75.jpeg"/><Relationship Id="rId21" Type="http://schemas.openxmlformats.org/officeDocument/2006/relationships/image" Target="../media/image93.jpeg"/><Relationship Id="rId7" Type="http://schemas.openxmlformats.org/officeDocument/2006/relationships/image" Target="../media/image79.jpeg"/><Relationship Id="rId12" Type="http://schemas.openxmlformats.org/officeDocument/2006/relationships/image" Target="../media/image84.jpeg"/><Relationship Id="rId17" Type="http://schemas.openxmlformats.org/officeDocument/2006/relationships/image" Target="../media/image89.jpeg"/><Relationship Id="rId2" Type="http://schemas.openxmlformats.org/officeDocument/2006/relationships/image" Target="../media/image74.jpeg"/><Relationship Id="rId16" Type="http://schemas.openxmlformats.org/officeDocument/2006/relationships/image" Target="../media/image88.jpeg"/><Relationship Id="rId20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11" Type="http://schemas.openxmlformats.org/officeDocument/2006/relationships/image" Target="../media/image83.jpeg"/><Relationship Id="rId24" Type="http://schemas.openxmlformats.org/officeDocument/2006/relationships/image" Target="../media/image96.jpeg"/><Relationship Id="rId5" Type="http://schemas.openxmlformats.org/officeDocument/2006/relationships/image" Target="../media/image77.jpeg"/><Relationship Id="rId15" Type="http://schemas.openxmlformats.org/officeDocument/2006/relationships/image" Target="../media/image87.jpeg"/><Relationship Id="rId23" Type="http://schemas.openxmlformats.org/officeDocument/2006/relationships/image" Target="../media/image95.jpeg"/><Relationship Id="rId10" Type="http://schemas.openxmlformats.org/officeDocument/2006/relationships/image" Target="../media/image82.jpeg"/><Relationship Id="rId19" Type="http://schemas.openxmlformats.org/officeDocument/2006/relationships/image" Target="../media/image91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Relationship Id="rId14" Type="http://schemas.openxmlformats.org/officeDocument/2006/relationships/image" Target="../media/image86.jpeg"/><Relationship Id="rId22" Type="http://schemas.openxmlformats.org/officeDocument/2006/relationships/image" Target="../media/image9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5.jpeg"/><Relationship Id="rId18" Type="http://schemas.openxmlformats.org/officeDocument/2006/relationships/image" Target="../media/image90.jpeg"/><Relationship Id="rId3" Type="http://schemas.openxmlformats.org/officeDocument/2006/relationships/image" Target="../media/image75.jpeg"/><Relationship Id="rId21" Type="http://schemas.openxmlformats.org/officeDocument/2006/relationships/image" Target="../media/image93.jpeg"/><Relationship Id="rId7" Type="http://schemas.openxmlformats.org/officeDocument/2006/relationships/image" Target="../media/image79.jpeg"/><Relationship Id="rId12" Type="http://schemas.openxmlformats.org/officeDocument/2006/relationships/image" Target="../media/image84.jpeg"/><Relationship Id="rId17" Type="http://schemas.openxmlformats.org/officeDocument/2006/relationships/image" Target="../media/image89.jpeg"/><Relationship Id="rId2" Type="http://schemas.openxmlformats.org/officeDocument/2006/relationships/image" Target="../media/image74.jpeg"/><Relationship Id="rId16" Type="http://schemas.openxmlformats.org/officeDocument/2006/relationships/image" Target="../media/image88.jpeg"/><Relationship Id="rId20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11" Type="http://schemas.openxmlformats.org/officeDocument/2006/relationships/image" Target="../media/image83.jpeg"/><Relationship Id="rId24" Type="http://schemas.openxmlformats.org/officeDocument/2006/relationships/image" Target="../media/image96.jpeg"/><Relationship Id="rId5" Type="http://schemas.openxmlformats.org/officeDocument/2006/relationships/image" Target="../media/image77.jpeg"/><Relationship Id="rId15" Type="http://schemas.openxmlformats.org/officeDocument/2006/relationships/image" Target="../media/image87.jpeg"/><Relationship Id="rId23" Type="http://schemas.openxmlformats.org/officeDocument/2006/relationships/image" Target="../media/image95.jpeg"/><Relationship Id="rId10" Type="http://schemas.openxmlformats.org/officeDocument/2006/relationships/image" Target="../media/image82.jpeg"/><Relationship Id="rId19" Type="http://schemas.openxmlformats.org/officeDocument/2006/relationships/image" Target="../media/image91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Relationship Id="rId14" Type="http://schemas.openxmlformats.org/officeDocument/2006/relationships/image" Target="../media/image86.jpeg"/><Relationship Id="rId22" Type="http://schemas.openxmlformats.org/officeDocument/2006/relationships/image" Target="../media/image9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image" Target="../media/image74.jpeg"/><Relationship Id="rId3" Type="http://schemas.openxmlformats.org/officeDocument/2006/relationships/image" Target="../media/image75.jpeg"/><Relationship Id="rId7" Type="http://schemas.openxmlformats.org/officeDocument/2006/relationships/image" Target="../media/image84.jpeg"/><Relationship Id="rId12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11" Type="http://schemas.openxmlformats.org/officeDocument/2006/relationships/image" Target="../media/image78.jpeg"/><Relationship Id="rId5" Type="http://schemas.openxmlformats.org/officeDocument/2006/relationships/image" Target="../media/image76.jpeg"/><Relationship Id="rId10" Type="http://schemas.openxmlformats.org/officeDocument/2006/relationships/image" Target="../media/image85.jpeg"/><Relationship Id="rId4" Type="http://schemas.openxmlformats.org/officeDocument/2006/relationships/image" Target="../media/image82.jpeg"/><Relationship Id="rId9" Type="http://schemas.openxmlformats.org/officeDocument/2006/relationships/image" Target="../media/image7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13" Type="http://schemas.openxmlformats.org/officeDocument/2006/relationships/image" Target="../media/image120.jpg"/><Relationship Id="rId3" Type="http://schemas.openxmlformats.org/officeDocument/2006/relationships/image" Target="../media/image110.jpg"/><Relationship Id="rId7" Type="http://schemas.openxmlformats.org/officeDocument/2006/relationships/image" Target="../media/image114.jpg"/><Relationship Id="rId12" Type="http://schemas.openxmlformats.org/officeDocument/2006/relationships/image" Target="../media/image119.jpg"/><Relationship Id="rId17" Type="http://schemas.openxmlformats.org/officeDocument/2006/relationships/image" Target="../media/image124.jpg"/><Relationship Id="rId2" Type="http://schemas.openxmlformats.org/officeDocument/2006/relationships/image" Target="../media/image109.jpg"/><Relationship Id="rId16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jpg"/><Relationship Id="rId11" Type="http://schemas.openxmlformats.org/officeDocument/2006/relationships/image" Target="../media/image118.jpg"/><Relationship Id="rId5" Type="http://schemas.openxmlformats.org/officeDocument/2006/relationships/image" Target="../media/image112.jpg"/><Relationship Id="rId15" Type="http://schemas.openxmlformats.org/officeDocument/2006/relationships/image" Target="../media/image122.jpg"/><Relationship Id="rId10" Type="http://schemas.openxmlformats.org/officeDocument/2006/relationships/image" Target="../media/image117.jpg"/><Relationship Id="rId4" Type="http://schemas.openxmlformats.org/officeDocument/2006/relationships/image" Target="../media/image111.jpg"/><Relationship Id="rId9" Type="http://schemas.openxmlformats.org/officeDocument/2006/relationships/image" Target="../media/image116.jpg"/><Relationship Id="rId14" Type="http://schemas.openxmlformats.org/officeDocument/2006/relationships/image" Target="../media/image1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7" Type="http://schemas.openxmlformats.org/officeDocument/2006/relationships/image" Target="../media/image130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jpg"/><Relationship Id="rId5" Type="http://schemas.openxmlformats.org/officeDocument/2006/relationships/image" Target="../media/image128.jpg"/><Relationship Id="rId4" Type="http://schemas.openxmlformats.org/officeDocument/2006/relationships/image" Target="../media/image127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3" Type="http://schemas.openxmlformats.org/officeDocument/2006/relationships/image" Target="../media/image132.jpg"/><Relationship Id="rId7" Type="http://schemas.openxmlformats.org/officeDocument/2006/relationships/image" Target="../media/image136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jpg"/><Relationship Id="rId5" Type="http://schemas.openxmlformats.org/officeDocument/2006/relationships/image" Target="../media/image134.jpg"/><Relationship Id="rId10" Type="http://schemas.openxmlformats.org/officeDocument/2006/relationships/image" Target="../media/image139.jpg"/><Relationship Id="rId4" Type="http://schemas.openxmlformats.org/officeDocument/2006/relationships/image" Target="../media/image133.jpg"/><Relationship Id="rId9" Type="http://schemas.openxmlformats.org/officeDocument/2006/relationships/image" Target="../media/image1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13" Type="http://schemas.openxmlformats.org/officeDocument/2006/relationships/image" Target="../media/image152.png"/><Relationship Id="rId3" Type="http://schemas.openxmlformats.org/officeDocument/2006/relationships/image" Target="../media/image142.jpg"/><Relationship Id="rId7" Type="http://schemas.openxmlformats.org/officeDocument/2006/relationships/image" Target="../media/image146.jpg"/><Relationship Id="rId12" Type="http://schemas.openxmlformats.org/officeDocument/2006/relationships/image" Target="../media/image151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jpeg"/><Relationship Id="rId11" Type="http://schemas.openxmlformats.org/officeDocument/2006/relationships/image" Target="../media/image150.jpg"/><Relationship Id="rId5" Type="http://schemas.openxmlformats.org/officeDocument/2006/relationships/image" Target="../media/image144.jpg"/><Relationship Id="rId10" Type="http://schemas.openxmlformats.org/officeDocument/2006/relationships/image" Target="../media/image149.jpg"/><Relationship Id="rId4" Type="http://schemas.openxmlformats.org/officeDocument/2006/relationships/image" Target="../media/image143.jpg"/><Relationship Id="rId9" Type="http://schemas.openxmlformats.org/officeDocument/2006/relationships/image" Target="../media/image14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g"/><Relationship Id="rId13" Type="http://schemas.openxmlformats.org/officeDocument/2006/relationships/image" Target="../media/image164.jpg"/><Relationship Id="rId18" Type="http://schemas.openxmlformats.org/officeDocument/2006/relationships/image" Target="../media/image169.jpeg"/><Relationship Id="rId26" Type="http://schemas.openxmlformats.org/officeDocument/2006/relationships/image" Target="../media/image177.jpeg"/><Relationship Id="rId3" Type="http://schemas.openxmlformats.org/officeDocument/2006/relationships/image" Target="../media/image154.jpg"/><Relationship Id="rId21" Type="http://schemas.openxmlformats.org/officeDocument/2006/relationships/image" Target="../media/image172.jpeg"/><Relationship Id="rId7" Type="http://schemas.openxmlformats.org/officeDocument/2006/relationships/image" Target="../media/image158.jpg"/><Relationship Id="rId12" Type="http://schemas.openxmlformats.org/officeDocument/2006/relationships/image" Target="../media/image163.jpeg"/><Relationship Id="rId17" Type="http://schemas.openxmlformats.org/officeDocument/2006/relationships/image" Target="../media/image168.jpg"/><Relationship Id="rId25" Type="http://schemas.openxmlformats.org/officeDocument/2006/relationships/image" Target="../media/image176.jpg"/><Relationship Id="rId2" Type="http://schemas.openxmlformats.org/officeDocument/2006/relationships/image" Target="../media/image153.jpg"/><Relationship Id="rId16" Type="http://schemas.openxmlformats.org/officeDocument/2006/relationships/image" Target="../media/image167.jpeg"/><Relationship Id="rId20" Type="http://schemas.openxmlformats.org/officeDocument/2006/relationships/image" Target="../media/image171.jpg"/><Relationship Id="rId29" Type="http://schemas.openxmlformats.org/officeDocument/2006/relationships/image" Target="../media/image18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jpg"/><Relationship Id="rId11" Type="http://schemas.openxmlformats.org/officeDocument/2006/relationships/image" Target="../media/image162.jpg"/><Relationship Id="rId24" Type="http://schemas.openxmlformats.org/officeDocument/2006/relationships/image" Target="../media/image175.jpg"/><Relationship Id="rId32" Type="http://schemas.openxmlformats.org/officeDocument/2006/relationships/image" Target="../media/image183.jpg"/><Relationship Id="rId5" Type="http://schemas.openxmlformats.org/officeDocument/2006/relationships/image" Target="../media/image156.jpg"/><Relationship Id="rId15" Type="http://schemas.openxmlformats.org/officeDocument/2006/relationships/image" Target="../media/image166.jpg"/><Relationship Id="rId23" Type="http://schemas.openxmlformats.org/officeDocument/2006/relationships/image" Target="../media/image174.jpeg"/><Relationship Id="rId28" Type="http://schemas.openxmlformats.org/officeDocument/2006/relationships/image" Target="../media/image179.jpg"/><Relationship Id="rId10" Type="http://schemas.openxmlformats.org/officeDocument/2006/relationships/image" Target="../media/image161.jpg"/><Relationship Id="rId19" Type="http://schemas.openxmlformats.org/officeDocument/2006/relationships/image" Target="../media/image170.jpeg"/><Relationship Id="rId31" Type="http://schemas.openxmlformats.org/officeDocument/2006/relationships/image" Target="../media/image182.jpg"/><Relationship Id="rId4" Type="http://schemas.openxmlformats.org/officeDocument/2006/relationships/image" Target="../media/image155.jpg"/><Relationship Id="rId9" Type="http://schemas.openxmlformats.org/officeDocument/2006/relationships/image" Target="../media/image160.jpg"/><Relationship Id="rId14" Type="http://schemas.openxmlformats.org/officeDocument/2006/relationships/image" Target="../media/image165.jpg"/><Relationship Id="rId22" Type="http://schemas.openxmlformats.org/officeDocument/2006/relationships/image" Target="../media/image173.jpeg"/><Relationship Id="rId27" Type="http://schemas.openxmlformats.org/officeDocument/2006/relationships/image" Target="../media/image178.jpeg"/><Relationship Id="rId30" Type="http://schemas.openxmlformats.org/officeDocument/2006/relationships/image" Target="../media/image18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jpg"/><Relationship Id="rId13" Type="http://schemas.openxmlformats.org/officeDocument/2006/relationships/image" Target="../media/image195.jpg"/><Relationship Id="rId3" Type="http://schemas.openxmlformats.org/officeDocument/2006/relationships/image" Target="../media/image185.jpg"/><Relationship Id="rId7" Type="http://schemas.openxmlformats.org/officeDocument/2006/relationships/image" Target="../media/image189.jpg"/><Relationship Id="rId12" Type="http://schemas.openxmlformats.org/officeDocument/2006/relationships/image" Target="../media/image194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jpg"/><Relationship Id="rId11" Type="http://schemas.openxmlformats.org/officeDocument/2006/relationships/image" Target="../media/image193.jpg"/><Relationship Id="rId5" Type="http://schemas.openxmlformats.org/officeDocument/2006/relationships/image" Target="../media/image187.jpg"/><Relationship Id="rId10" Type="http://schemas.openxmlformats.org/officeDocument/2006/relationships/image" Target="../media/image192.jpg"/><Relationship Id="rId4" Type="http://schemas.openxmlformats.org/officeDocument/2006/relationships/image" Target="../media/image186.jpg"/><Relationship Id="rId9" Type="http://schemas.openxmlformats.org/officeDocument/2006/relationships/image" Target="../media/image191.jpg"/><Relationship Id="rId14" Type="http://schemas.openxmlformats.org/officeDocument/2006/relationships/image" Target="../media/image196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jpeg"/><Relationship Id="rId13" Type="http://schemas.openxmlformats.org/officeDocument/2006/relationships/image" Target="../media/image208.jpeg"/><Relationship Id="rId18" Type="http://schemas.openxmlformats.org/officeDocument/2006/relationships/image" Target="../media/image213.jpeg"/><Relationship Id="rId26" Type="http://schemas.openxmlformats.org/officeDocument/2006/relationships/image" Target="../media/image221.png"/><Relationship Id="rId39" Type="http://schemas.openxmlformats.org/officeDocument/2006/relationships/image" Target="../media/image234.png"/><Relationship Id="rId3" Type="http://schemas.openxmlformats.org/officeDocument/2006/relationships/image" Target="../media/image198.jpeg"/><Relationship Id="rId21" Type="http://schemas.openxmlformats.org/officeDocument/2006/relationships/image" Target="../media/image216.jpeg"/><Relationship Id="rId34" Type="http://schemas.openxmlformats.org/officeDocument/2006/relationships/image" Target="../media/image229.png"/><Relationship Id="rId7" Type="http://schemas.openxmlformats.org/officeDocument/2006/relationships/image" Target="../media/image202.jpeg"/><Relationship Id="rId12" Type="http://schemas.openxmlformats.org/officeDocument/2006/relationships/image" Target="../media/image207.jpeg"/><Relationship Id="rId17" Type="http://schemas.openxmlformats.org/officeDocument/2006/relationships/image" Target="../media/image212.jpeg"/><Relationship Id="rId25" Type="http://schemas.openxmlformats.org/officeDocument/2006/relationships/image" Target="../media/image220.png"/><Relationship Id="rId33" Type="http://schemas.openxmlformats.org/officeDocument/2006/relationships/image" Target="../media/image228.png"/><Relationship Id="rId38" Type="http://schemas.openxmlformats.org/officeDocument/2006/relationships/image" Target="../media/image233.png"/><Relationship Id="rId2" Type="http://schemas.openxmlformats.org/officeDocument/2006/relationships/image" Target="../media/image197.jpeg"/><Relationship Id="rId16" Type="http://schemas.openxmlformats.org/officeDocument/2006/relationships/image" Target="../media/image211.jpeg"/><Relationship Id="rId20" Type="http://schemas.openxmlformats.org/officeDocument/2006/relationships/image" Target="../media/image215.jpeg"/><Relationship Id="rId29" Type="http://schemas.openxmlformats.org/officeDocument/2006/relationships/image" Target="../media/image224.png"/><Relationship Id="rId41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jpeg"/><Relationship Id="rId11" Type="http://schemas.openxmlformats.org/officeDocument/2006/relationships/image" Target="../media/image206.jpeg"/><Relationship Id="rId24" Type="http://schemas.openxmlformats.org/officeDocument/2006/relationships/image" Target="../media/image219.png"/><Relationship Id="rId32" Type="http://schemas.openxmlformats.org/officeDocument/2006/relationships/image" Target="../media/image227.png"/><Relationship Id="rId37" Type="http://schemas.openxmlformats.org/officeDocument/2006/relationships/image" Target="../media/image232.png"/><Relationship Id="rId40" Type="http://schemas.openxmlformats.org/officeDocument/2006/relationships/image" Target="../media/image235.png"/><Relationship Id="rId5" Type="http://schemas.openxmlformats.org/officeDocument/2006/relationships/image" Target="../media/image200.jpeg"/><Relationship Id="rId15" Type="http://schemas.openxmlformats.org/officeDocument/2006/relationships/image" Target="../media/image210.jpeg"/><Relationship Id="rId23" Type="http://schemas.openxmlformats.org/officeDocument/2006/relationships/image" Target="../media/image218.png"/><Relationship Id="rId28" Type="http://schemas.openxmlformats.org/officeDocument/2006/relationships/image" Target="../media/image223.png"/><Relationship Id="rId36" Type="http://schemas.openxmlformats.org/officeDocument/2006/relationships/image" Target="../media/image231.png"/><Relationship Id="rId10" Type="http://schemas.openxmlformats.org/officeDocument/2006/relationships/image" Target="../media/image205.jpeg"/><Relationship Id="rId19" Type="http://schemas.openxmlformats.org/officeDocument/2006/relationships/image" Target="../media/image214.jpeg"/><Relationship Id="rId31" Type="http://schemas.openxmlformats.org/officeDocument/2006/relationships/image" Target="../media/image226.png"/><Relationship Id="rId4" Type="http://schemas.openxmlformats.org/officeDocument/2006/relationships/image" Target="../media/image199.jpeg"/><Relationship Id="rId9" Type="http://schemas.openxmlformats.org/officeDocument/2006/relationships/image" Target="../media/image204.jpeg"/><Relationship Id="rId14" Type="http://schemas.openxmlformats.org/officeDocument/2006/relationships/image" Target="../media/image209.jpe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Relationship Id="rId30" Type="http://schemas.openxmlformats.org/officeDocument/2006/relationships/image" Target="../media/image225.png"/><Relationship Id="rId35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564822"/>
            <a:ext cx="4572000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1" y="3355811"/>
            <a:ext cx="3705225" cy="1885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6301" y="1139599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 linker representation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301" y="2986479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Table assignment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49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972" y="2286000"/>
            <a:ext cx="914400" cy="68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56" y="2281237"/>
            <a:ext cx="914400" cy="68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28" y="2286000"/>
            <a:ext cx="914400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2286000"/>
            <a:ext cx="9144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972" y="2984500"/>
            <a:ext cx="914400" cy="6858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56" y="2984500"/>
            <a:ext cx="914400" cy="6858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28" y="2984500"/>
            <a:ext cx="914400" cy="6858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2984500"/>
            <a:ext cx="914400" cy="6858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972" y="3683000"/>
            <a:ext cx="914400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56" y="3683000"/>
            <a:ext cx="914400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28" y="3683000"/>
            <a:ext cx="914400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3683000"/>
            <a:ext cx="914400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01" y="5927725"/>
            <a:ext cx="914400" cy="685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01" y="5229225"/>
            <a:ext cx="914400" cy="685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7" y="5927725"/>
            <a:ext cx="914400" cy="685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1" y="5229225"/>
            <a:ext cx="914400" cy="685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45" y="5927725"/>
            <a:ext cx="914400" cy="685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01" y="5229225"/>
            <a:ext cx="9144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01" y="5927725"/>
            <a:ext cx="914400" cy="685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45" y="5229225"/>
            <a:ext cx="914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6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3871" y="315686"/>
            <a:ext cx="925285" cy="718457"/>
            <a:chOff x="239486" y="315686"/>
            <a:chExt cx="925285" cy="718457"/>
          </a:xfrm>
        </p:grpSpPr>
        <p:sp>
          <p:nvSpPr>
            <p:cNvPr id="10" name="Rectangle 9"/>
            <p:cNvSpPr/>
            <p:nvPr/>
          </p:nvSpPr>
          <p:spPr>
            <a:xfrm>
              <a:off x="239486" y="315686"/>
              <a:ext cx="925285" cy="71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443595" y="674914"/>
              <a:ext cx="174172" cy="217715"/>
            </a:xfrm>
            <a:prstGeom prst="plu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674915" y="723899"/>
              <a:ext cx="206829" cy="239486"/>
            </a:xfrm>
            <a:prstGeom prst="plus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843643" y="353786"/>
              <a:ext cx="212272" cy="201386"/>
            </a:xfrm>
            <a:prstGeom prst="plu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672442" y="555172"/>
            <a:ext cx="65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24" name="Oval 23"/>
          <p:cNvSpPr/>
          <p:nvPr/>
        </p:nvSpPr>
        <p:spPr>
          <a:xfrm>
            <a:off x="351066" y="1632856"/>
            <a:ext cx="3750125" cy="97971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949779" y="1970314"/>
            <a:ext cx="334735" cy="30480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774373" y="1753577"/>
            <a:ext cx="334735" cy="30480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3001735" y="1986644"/>
            <a:ext cx="334735" cy="304800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39486" y="315686"/>
            <a:ext cx="925285" cy="718457"/>
            <a:chOff x="239486" y="315686"/>
            <a:chExt cx="925285" cy="718457"/>
          </a:xfrm>
        </p:grpSpPr>
        <p:grpSp>
          <p:nvGrpSpPr>
            <p:cNvPr id="8" name="Group 7"/>
            <p:cNvGrpSpPr/>
            <p:nvPr/>
          </p:nvGrpSpPr>
          <p:grpSpPr>
            <a:xfrm>
              <a:off x="239486" y="315686"/>
              <a:ext cx="925285" cy="718457"/>
              <a:chOff x="239486" y="315686"/>
              <a:chExt cx="925285" cy="71845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39486" y="315686"/>
                <a:ext cx="925285" cy="7184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Cross 2"/>
              <p:cNvSpPr/>
              <p:nvPr/>
            </p:nvSpPr>
            <p:spPr>
              <a:xfrm>
                <a:off x="402772" y="522514"/>
                <a:ext cx="174172" cy="217715"/>
              </a:xfrm>
              <a:prstGeom prst="plus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Cross 3"/>
              <p:cNvSpPr/>
              <p:nvPr/>
            </p:nvSpPr>
            <p:spPr>
              <a:xfrm>
                <a:off x="772885" y="740229"/>
                <a:ext cx="206829" cy="239486"/>
              </a:xfrm>
              <a:prstGeom prst="plus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ross 4"/>
              <p:cNvSpPr/>
              <p:nvPr/>
            </p:nvSpPr>
            <p:spPr>
              <a:xfrm>
                <a:off x="843643" y="353786"/>
                <a:ext cx="212272" cy="201386"/>
              </a:xfrm>
              <a:prstGeom prst="plus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Cross 27"/>
            <p:cNvSpPr/>
            <p:nvPr/>
          </p:nvSpPr>
          <p:spPr>
            <a:xfrm>
              <a:off x="533399" y="772887"/>
              <a:ext cx="174172" cy="217715"/>
            </a:xfrm>
            <a:prstGeom prst="plu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619497" y="326573"/>
            <a:ext cx="925285" cy="718457"/>
            <a:chOff x="3619497" y="326573"/>
            <a:chExt cx="925285" cy="718457"/>
          </a:xfrm>
        </p:grpSpPr>
        <p:grpSp>
          <p:nvGrpSpPr>
            <p:cNvPr id="15" name="Group 14"/>
            <p:cNvGrpSpPr/>
            <p:nvPr/>
          </p:nvGrpSpPr>
          <p:grpSpPr>
            <a:xfrm>
              <a:off x="3619497" y="326573"/>
              <a:ext cx="925285" cy="718457"/>
              <a:chOff x="239486" y="315686"/>
              <a:chExt cx="925285" cy="71845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39486" y="315686"/>
                <a:ext cx="925285" cy="7184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ross 17"/>
              <p:cNvSpPr/>
              <p:nvPr/>
            </p:nvSpPr>
            <p:spPr>
              <a:xfrm>
                <a:off x="721180" y="707570"/>
                <a:ext cx="206829" cy="239486"/>
              </a:xfrm>
              <a:prstGeom prst="plus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ross 18"/>
              <p:cNvSpPr/>
              <p:nvPr/>
            </p:nvSpPr>
            <p:spPr>
              <a:xfrm>
                <a:off x="843643" y="353786"/>
                <a:ext cx="212272" cy="201386"/>
              </a:xfrm>
              <a:prstGeom prst="plus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Cross 28"/>
            <p:cNvSpPr/>
            <p:nvPr/>
          </p:nvSpPr>
          <p:spPr>
            <a:xfrm>
              <a:off x="3956954" y="566059"/>
              <a:ext cx="174172" cy="217715"/>
            </a:xfrm>
            <a:prstGeom prst="plu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226128" y="1905977"/>
            <a:ext cx="65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195942" y="261256"/>
            <a:ext cx="4397828" cy="84908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95942" y="2890648"/>
            <a:ext cx="4397828" cy="84908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098370" y="3097353"/>
            <a:ext cx="2821571" cy="435674"/>
            <a:chOff x="416516" y="3093529"/>
            <a:chExt cx="2821571" cy="435674"/>
          </a:xfrm>
        </p:grpSpPr>
        <p:sp>
          <p:nvSpPr>
            <p:cNvPr id="35" name="Oval 34"/>
            <p:cNvSpPr/>
            <p:nvPr/>
          </p:nvSpPr>
          <p:spPr>
            <a:xfrm>
              <a:off x="416516" y="3093529"/>
              <a:ext cx="152400" cy="13656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90141" y="3392642"/>
              <a:ext cx="152400" cy="13656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06393" y="3116066"/>
              <a:ext cx="152400" cy="13656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085687" y="3392641"/>
              <a:ext cx="152400" cy="13656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5" idx="6"/>
              <a:endCxn id="39" idx="2"/>
            </p:cNvCxnSpPr>
            <p:nvPr/>
          </p:nvCxnSpPr>
          <p:spPr>
            <a:xfrm>
              <a:off x="568916" y="3161810"/>
              <a:ext cx="537477" cy="22537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5" idx="4"/>
              <a:endCxn id="36" idx="1"/>
            </p:cNvCxnSpPr>
            <p:nvPr/>
          </p:nvCxnSpPr>
          <p:spPr>
            <a:xfrm>
              <a:off x="492716" y="3230090"/>
              <a:ext cx="119743" cy="182551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0" idx="1"/>
              <a:endCxn id="39" idx="6"/>
            </p:cNvCxnSpPr>
            <p:nvPr/>
          </p:nvCxnSpPr>
          <p:spPr>
            <a:xfrm flipH="1" flipV="1">
              <a:off x="1258793" y="3184347"/>
              <a:ext cx="1849212" cy="228293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6" idx="7"/>
              <a:endCxn id="39" idx="3"/>
            </p:cNvCxnSpPr>
            <p:nvPr/>
          </p:nvCxnSpPr>
          <p:spPr>
            <a:xfrm flipV="1">
              <a:off x="720223" y="3232628"/>
              <a:ext cx="408488" cy="180013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6" idx="6"/>
              <a:endCxn id="40" idx="3"/>
            </p:cNvCxnSpPr>
            <p:nvPr/>
          </p:nvCxnSpPr>
          <p:spPr>
            <a:xfrm>
              <a:off x="742541" y="3460923"/>
              <a:ext cx="2365464" cy="4828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1934389" y="3063229"/>
            <a:ext cx="65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75" name="Freeform 74"/>
          <p:cNvSpPr/>
          <p:nvPr/>
        </p:nvSpPr>
        <p:spPr>
          <a:xfrm>
            <a:off x="1034143" y="478971"/>
            <a:ext cx="2220695" cy="1611086"/>
          </a:xfrm>
          <a:custGeom>
            <a:avLst/>
            <a:gdLst>
              <a:gd name="connsiteX0" fmla="*/ 0 w 2220695"/>
              <a:gd name="connsiteY0" fmla="*/ 0 h 1611086"/>
              <a:gd name="connsiteX1" fmla="*/ 43543 w 2220695"/>
              <a:gd name="connsiteY1" fmla="*/ 130629 h 1611086"/>
              <a:gd name="connsiteX2" fmla="*/ 54428 w 2220695"/>
              <a:gd name="connsiteY2" fmla="*/ 163286 h 1611086"/>
              <a:gd name="connsiteX3" fmla="*/ 76200 w 2220695"/>
              <a:gd name="connsiteY3" fmla="*/ 195943 h 1611086"/>
              <a:gd name="connsiteX4" fmla="*/ 97971 w 2220695"/>
              <a:gd name="connsiteY4" fmla="*/ 239486 h 1611086"/>
              <a:gd name="connsiteX5" fmla="*/ 130628 w 2220695"/>
              <a:gd name="connsiteY5" fmla="*/ 283029 h 1611086"/>
              <a:gd name="connsiteX6" fmla="*/ 141514 w 2220695"/>
              <a:gd name="connsiteY6" fmla="*/ 315686 h 1611086"/>
              <a:gd name="connsiteX7" fmla="*/ 195943 w 2220695"/>
              <a:gd name="connsiteY7" fmla="*/ 391886 h 1611086"/>
              <a:gd name="connsiteX8" fmla="*/ 239486 w 2220695"/>
              <a:gd name="connsiteY8" fmla="*/ 468086 h 1611086"/>
              <a:gd name="connsiteX9" fmla="*/ 304800 w 2220695"/>
              <a:gd name="connsiteY9" fmla="*/ 533400 h 1611086"/>
              <a:gd name="connsiteX10" fmla="*/ 359228 w 2220695"/>
              <a:gd name="connsiteY10" fmla="*/ 598715 h 1611086"/>
              <a:gd name="connsiteX11" fmla="*/ 457200 w 2220695"/>
              <a:gd name="connsiteY11" fmla="*/ 664029 h 1611086"/>
              <a:gd name="connsiteX12" fmla="*/ 533400 w 2220695"/>
              <a:gd name="connsiteY12" fmla="*/ 718458 h 1611086"/>
              <a:gd name="connsiteX13" fmla="*/ 664028 w 2220695"/>
              <a:gd name="connsiteY13" fmla="*/ 794658 h 1611086"/>
              <a:gd name="connsiteX14" fmla="*/ 751114 w 2220695"/>
              <a:gd name="connsiteY14" fmla="*/ 816429 h 1611086"/>
              <a:gd name="connsiteX15" fmla="*/ 794657 w 2220695"/>
              <a:gd name="connsiteY15" fmla="*/ 849086 h 1611086"/>
              <a:gd name="connsiteX16" fmla="*/ 838200 w 2220695"/>
              <a:gd name="connsiteY16" fmla="*/ 859972 h 1611086"/>
              <a:gd name="connsiteX17" fmla="*/ 881743 w 2220695"/>
              <a:gd name="connsiteY17" fmla="*/ 881743 h 1611086"/>
              <a:gd name="connsiteX18" fmla="*/ 914400 w 2220695"/>
              <a:gd name="connsiteY18" fmla="*/ 892629 h 1611086"/>
              <a:gd name="connsiteX19" fmla="*/ 968828 w 2220695"/>
              <a:gd name="connsiteY19" fmla="*/ 914400 h 1611086"/>
              <a:gd name="connsiteX20" fmla="*/ 1012371 w 2220695"/>
              <a:gd name="connsiteY20" fmla="*/ 936172 h 1611086"/>
              <a:gd name="connsiteX21" fmla="*/ 1055914 w 2220695"/>
              <a:gd name="connsiteY21" fmla="*/ 947058 h 1611086"/>
              <a:gd name="connsiteX22" fmla="*/ 1099457 w 2220695"/>
              <a:gd name="connsiteY22" fmla="*/ 968829 h 1611086"/>
              <a:gd name="connsiteX23" fmla="*/ 1219200 w 2220695"/>
              <a:gd name="connsiteY23" fmla="*/ 1012372 h 1611086"/>
              <a:gd name="connsiteX24" fmla="*/ 1306286 w 2220695"/>
              <a:gd name="connsiteY24" fmla="*/ 1034143 h 1611086"/>
              <a:gd name="connsiteX25" fmla="*/ 1338943 w 2220695"/>
              <a:gd name="connsiteY25" fmla="*/ 1045029 h 1611086"/>
              <a:gd name="connsiteX26" fmla="*/ 1371600 w 2220695"/>
              <a:gd name="connsiteY26" fmla="*/ 1066800 h 1611086"/>
              <a:gd name="connsiteX27" fmla="*/ 1436914 w 2220695"/>
              <a:gd name="connsiteY27" fmla="*/ 1088572 h 1611086"/>
              <a:gd name="connsiteX28" fmla="*/ 1491343 w 2220695"/>
              <a:gd name="connsiteY28" fmla="*/ 1110343 h 1611086"/>
              <a:gd name="connsiteX29" fmla="*/ 1524000 w 2220695"/>
              <a:gd name="connsiteY29" fmla="*/ 1121229 h 1611086"/>
              <a:gd name="connsiteX30" fmla="*/ 1600200 w 2220695"/>
              <a:gd name="connsiteY30" fmla="*/ 1164772 h 1611086"/>
              <a:gd name="connsiteX31" fmla="*/ 1730828 w 2220695"/>
              <a:gd name="connsiteY31" fmla="*/ 1230086 h 1611086"/>
              <a:gd name="connsiteX32" fmla="*/ 1774371 w 2220695"/>
              <a:gd name="connsiteY32" fmla="*/ 1251858 h 1611086"/>
              <a:gd name="connsiteX33" fmla="*/ 1839686 w 2220695"/>
              <a:gd name="connsiteY33" fmla="*/ 1273629 h 1611086"/>
              <a:gd name="connsiteX34" fmla="*/ 1937657 w 2220695"/>
              <a:gd name="connsiteY34" fmla="*/ 1306286 h 1611086"/>
              <a:gd name="connsiteX35" fmla="*/ 1970314 w 2220695"/>
              <a:gd name="connsiteY35" fmla="*/ 1317172 h 1611086"/>
              <a:gd name="connsiteX36" fmla="*/ 2013857 w 2220695"/>
              <a:gd name="connsiteY36" fmla="*/ 1328058 h 1611086"/>
              <a:gd name="connsiteX37" fmla="*/ 2100943 w 2220695"/>
              <a:gd name="connsiteY37" fmla="*/ 1393372 h 1611086"/>
              <a:gd name="connsiteX38" fmla="*/ 2122714 w 2220695"/>
              <a:gd name="connsiteY38" fmla="*/ 1426029 h 1611086"/>
              <a:gd name="connsiteX39" fmla="*/ 2166257 w 2220695"/>
              <a:gd name="connsiteY39" fmla="*/ 1469572 h 1611086"/>
              <a:gd name="connsiteX40" fmla="*/ 2177143 w 2220695"/>
              <a:gd name="connsiteY40" fmla="*/ 1502229 h 1611086"/>
              <a:gd name="connsiteX41" fmla="*/ 2198914 w 2220695"/>
              <a:gd name="connsiteY41" fmla="*/ 1534886 h 1611086"/>
              <a:gd name="connsiteX42" fmla="*/ 2220686 w 2220695"/>
              <a:gd name="connsiteY42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20695" h="1611086">
                <a:moveTo>
                  <a:pt x="0" y="0"/>
                </a:moveTo>
                <a:lnTo>
                  <a:pt x="43543" y="130629"/>
                </a:lnTo>
                <a:cubicBezTo>
                  <a:pt x="47171" y="141515"/>
                  <a:pt x="48063" y="153739"/>
                  <a:pt x="54428" y="163286"/>
                </a:cubicBezTo>
                <a:cubicBezTo>
                  <a:pt x="61685" y="174172"/>
                  <a:pt x="69709" y="184584"/>
                  <a:pt x="76200" y="195943"/>
                </a:cubicBezTo>
                <a:cubicBezTo>
                  <a:pt x="84251" y="210032"/>
                  <a:pt x="89371" y="225725"/>
                  <a:pt x="97971" y="239486"/>
                </a:cubicBezTo>
                <a:cubicBezTo>
                  <a:pt x="107587" y="254871"/>
                  <a:pt x="119742" y="268515"/>
                  <a:pt x="130628" y="283029"/>
                </a:cubicBezTo>
                <a:cubicBezTo>
                  <a:pt x="134257" y="293915"/>
                  <a:pt x="136382" y="305423"/>
                  <a:pt x="141514" y="315686"/>
                </a:cubicBezTo>
                <a:cubicBezTo>
                  <a:pt x="149471" y="331600"/>
                  <a:pt x="188550" y="382029"/>
                  <a:pt x="195943" y="391886"/>
                </a:cubicBezTo>
                <a:cubicBezTo>
                  <a:pt x="215814" y="471374"/>
                  <a:pt x="190844" y="403231"/>
                  <a:pt x="239486" y="468086"/>
                </a:cubicBezTo>
                <a:cubicBezTo>
                  <a:pt x="290901" y="536639"/>
                  <a:pt x="245099" y="513501"/>
                  <a:pt x="304800" y="533400"/>
                </a:cubicBezTo>
                <a:cubicBezTo>
                  <a:pt x="316087" y="548449"/>
                  <a:pt x="340201" y="584877"/>
                  <a:pt x="359228" y="598715"/>
                </a:cubicBezTo>
                <a:cubicBezTo>
                  <a:pt x="390970" y="621800"/>
                  <a:pt x="429447" y="636276"/>
                  <a:pt x="457200" y="664029"/>
                </a:cubicBezTo>
                <a:cubicBezTo>
                  <a:pt x="512204" y="719033"/>
                  <a:pt x="464627" y="678341"/>
                  <a:pt x="533400" y="718458"/>
                </a:cubicBezTo>
                <a:cubicBezTo>
                  <a:pt x="589165" y="750987"/>
                  <a:pt x="611239" y="772034"/>
                  <a:pt x="664028" y="794658"/>
                </a:cubicBezTo>
                <a:cubicBezTo>
                  <a:pt x="693310" y="807208"/>
                  <a:pt x="719179" y="810042"/>
                  <a:pt x="751114" y="816429"/>
                </a:cubicBezTo>
                <a:cubicBezTo>
                  <a:pt x="765628" y="827315"/>
                  <a:pt x="778430" y="840972"/>
                  <a:pt x="794657" y="849086"/>
                </a:cubicBezTo>
                <a:cubicBezTo>
                  <a:pt x="808039" y="855777"/>
                  <a:pt x="824192" y="854719"/>
                  <a:pt x="838200" y="859972"/>
                </a:cubicBezTo>
                <a:cubicBezTo>
                  <a:pt x="853394" y="865670"/>
                  <a:pt x="866828" y="875351"/>
                  <a:pt x="881743" y="881743"/>
                </a:cubicBezTo>
                <a:cubicBezTo>
                  <a:pt x="892290" y="886263"/>
                  <a:pt x="903656" y="888600"/>
                  <a:pt x="914400" y="892629"/>
                </a:cubicBezTo>
                <a:cubicBezTo>
                  <a:pt x="932696" y="899490"/>
                  <a:pt x="950972" y="906464"/>
                  <a:pt x="968828" y="914400"/>
                </a:cubicBezTo>
                <a:cubicBezTo>
                  <a:pt x="983657" y="920991"/>
                  <a:pt x="997177" y="930474"/>
                  <a:pt x="1012371" y="936172"/>
                </a:cubicBezTo>
                <a:cubicBezTo>
                  <a:pt x="1026379" y="941425"/>
                  <a:pt x="1041906" y="941805"/>
                  <a:pt x="1055914" y="947058"/>
                </a:cubicBezTo>
                <a:cubicBezTo>
                  <a:pt x="1071108" y="952756"/>
                  <a:pt x="1084628" y="962239"/>
                  <a:pt x="1099457" y="968829"/>
                </a:cubicBezTo>
                <a:cubicBezTo>
                  <a:pt x="1132561" y="983541"/>
                  <a:pt x="1185418" y="1002720"/>
                  <a:pt x="1219200" y="1012372"/>
                </a:cubicBezTo>
                <a:cubicBezTo>
                  <a:pt x="1247971" y="1020592"/>
                  <a:pt x="1277900" y="1024681"/>
                  <a:pt x="1306286" y="1034143"/>
                </a:cubicBezTo>
                <a:cubicBezTo>
                  <a:pt x="1317172" y="1037772"/>
                  <a:pt x="1328680" y="1039897"/>
                  <a:pt x="1338943" y="1045029"/>
                </a:cubicBezTo>
                <a:cubicBezTo>
                  <a:pt x="1350645" y="1050880"/>
                  <a:pt x="1359645" y="1061487"/>
                  <a:pt x="1371600" y="1066800"/>
                </a:cubicBezTo>
                <a:cubicBezTo>
                  <a:pt x="1392571" y="1076121"/>
                  <a:pt x="1415347" y="1080729"/>
                  <a:pt x="1436914" y="1088572"/>
                </a:cubicBezTo>
                <a:cubicBezTo>
                  <a:pt x="1455278" y="1095250"/>
                  <a:pt x="1473047" y="1103482"/>
                  <a:pt x="1491343" y="1110343"/>
                </a:cubicBezTo>
                <a:cubicBezTo>
                  <a:pt x="1502087" y="1114372"/>
                  <a:pt x="1513453" y="1116709"/>
                  <a:pt x="1524000" y="1121229"/>
                </a:cubicBezTo>
                <a:cubicBezTo>
                  <a:pt x="1614457" y="1159996"/>
                  <a:pt x="1525652" y="1125013"/>
                  <a:pt x="1600200" y="1164772"/>
                </a:cubicBezTo>
                <a:cubicBezTo>
                  <a:pt x="1643155" y="1187681"/>
                  <a:pt x="1687285" y="1208315"/>
                  <a:pt x="1730828" y="1230086"/>
                </a:cubicBezTo>
                <a:cubicBezTo>
                  <a:pt x="1745342" y="1237343"/>
                  <a:pt x="1758976" y="1246727"/>
                  <a:pt x="1774371" y="1251858"/>
                </a:cubicBezTo>
                <a:lnTo>
                  <a:pt x="1839686" y="1273629"/>
                </a:lnTo>
                <a:cubicBezTo>
                  <a:pt x="1896504" y="1311507"/>
                  <a:pt x="1849660" y="1286731"/>
                  <a:pt x="1937657" y="1306286"/>
                </a:cubicBezTo>
                <a:cubicBezTo>
                  <a:pt x="1948858" y="1308775"/>
                  <a:pt x="1959281" y="1314020"/>
                  <a:pt x="1970314" y="1317172"/>
                </a:cubicBezTo>
                <a:cubicBezTo>
                  <a:pt x="1984699" y="1321282"/>
                  <a:pt x="1999343" y="1324429"/>
                  <a:pt x="2013857" y="1328058"/>
                </a:cubicBezTo>
                <a:cubicBezTo>
                  <a:pt x="2043707" y="1347958"/>
                  <a:pt x="2077929" y="1364605"/>
                  <a:pt x="2100943" y="1393372"/>
                </a:cubicBezTo>
                <a:cubicBezTo>
                  <a:pt x="2109116" y="1403588"/>
                  <a:pt x="2114200" y="1416096"/>
                  <a:pt x="2122714" y="1426029"/>
                </a:cubicBezTo>
                <a:cubicBezTo>
                  <a:pt x="2136072" y="1441614"/>
                  <a:pt x="2166257" y="1469572"/>
                  <a:pt x="2166257" y="1469572"/>
                </a:cubicBezTo>
                <a:cubicBezTo>
                  <a:pt x="2169886" y="1480458"/>
                  <a:pt x="2172011" y="1491966"/>
                  <a:pt x="2177143" y="1502229"/>
                </a:cubicBezTo>
                <a:cubicBezTo>
                  <a:pt x="2182994" y="1513931"/>
                  <a:pt x="2193601" y="1522931"/>
                  <a:pt x="2198914" y="1534886"/>
                </a:cubicBezTo>
                <a:cubicBezTo>
                  <a:pt x="2221834" y="1586455"/>
                  <a:pt x="2220686" y="1579969"/>
                  <a:pt x="2220686" y="16110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3162842" y="2291445"/>
            <a:ext cx="723817" cy="1126670"/>
          </a:xfrm>
          <a:custGeom>
            <a:avLst/>
            <a:gdLst>
              <a:gd name="connsiteX0" fmla="*/ 0 w 697145"/>
              <a:gd name="connsiteY0" fmla="*/ 0 h 1099457"/>
              <a:gd name="connsiteX1" fmla="*/ 76200 w 697145"/>
              <a:gd name="connsiteY1" fmla="*/ 97972 h 1099457"/>
              <a:gd name="connsiteX2" fmla="*/ 87086 w 697145"/>
              <a:gd name="connsiteY2" fmla="*/ 141514 h 1099457"/>
              <a:gd name="connsiteX3" fmla="*/ 108857 w 697145"/>
              <a:gd name="connsiteY3" fmla="*/ 174172 h 1099457"/>
              <a:gd name="connsiteX4" fmla="*/ 152400 w 697145"/>
              <a:gd name="connsiteY4" fmla="*/ 261257 h 1099457"/>
              <a:gd name="connsiteX5" fmla="*/ 250372 w 697145"/>
              <a:gd name="connsiteY5" fmla="*/ 359229 h 1099457"/>
              <a:gd name="connsiteX6" fmla="*/ 293915 w 697145"/>
              <a:gd name="connsiteY6" fmla="*/ 424543 h 1099457"/>
              <a:gd name="connsiteX7" fmla="*/ 304800 w 697145"/>
              <a:gd name="connsiteY7" fmla="*/ 457200 h 1099457"/>
              <a:gd name="connsiteX8" fmla="*/ 359229 w 697145"/>
              <a:gd name="connsiteY8" fmla="*/ 511629 h 1099457"/>
              <a:gd name="connsiteX9" fmla="*/ 402772 w 697145"/>
              <a:gd name="connsiteY9" fmla="*/ 609600 h 1099457"/>
              <a:gd name="connsiteX10" fmla="*/ 457200 w 697145"/>
              <a:gd name="connsiteY10" fmla="*/ 674914 h 1099457"/>
              <a:gd name="connsiteX11" fmla="*/ 468086 w 697145"/>
              <a:gd name="connsiteY11" fmla="*/ 707572 h 1099457"/>
              <a:gd name="connsiteX12" fmla="*/ 489857 w 697145"/>
              <a:gd name="connsiteY12" fmla="*/ 794657 h 1099457"/>
              <a:gd name="connsiteX13" fmla="*/ 500743 w 697145"/>
              <a:gd name="connsiteY13" fmla="*/ 827314 h 1099457"/>
              <a:gd name="connsiteX14" fmla="*/ 522515 w 697145"/>
              <a:gd name="connsiteY14" fmla="*/ 903514 h 1099457"/>
              <a:gd name="connsiteX15" fmla="*/ 544286 w 697145"/>
              <a:gd name="connsiteY15" fmla="*/ 936172 h 1099457"/>
              <a:gd name="connsiteX16" fmla="*/ 587829 w 697145"/>
              <a:gd name="connsiteY16" fmla="*/ 990600 h 1099457"/>
              <a:gd name="connsiteX17" fmla="*/ 631372 w 697145"/>
              <a:gd name="connsiteY17" fmla="*/ 1034143 h 1099457"/>
              <a:gd name="connsiteX18" fmla="*/ 664029 w 697145"/>
              <a:gd name="connsiteY18" fmla="*/ 1066800 h 1099457"/>
              <a:gd name="connsiteX19" fmla="*/ 696686 w 697145"/>
              <a:gd name="connsiteY19" fmla="*/ 1099457 h 1099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7145" h="1099457">
                <a:moveTo>
                  <a:pt x="0" y="0"/>
                </a:moveTo>
                <a:cubicBezTo>
                  <a:pt x="3097" y="3716"/>
                  <a:pt x="66273" y="74810"/>
                  <a:pt x="76200" y="97972"/>
                </a:cubicBezTo>
                <a:cubicBezTo>
                  <a:pt x="82093" y="111723"/>
                  <a:pt x="81193" y="127763"/>
                  <a:pt x="87086" y="141514"/>
                </a:cubicBezTo>
                <a:cubicBezTo>
                  <a:pt x="92240" y="153539"/>
                  <a:pt x="102592" y="162686"/>
                  <a:pt x="108857" y="174172"/>
                </a:cubicBezTo>
                <a:cubicBezTo>
                  <a:pt x="124398" y="202664"/>
                  <a:pt x="127057" y="240983"/>
                  <a:pt x="152400" y="261257"/>
                </a:cubicBezTo>
                <a:cubicBezTo>
                  <a:pt x="224972" y="319314"/>
                  <a:pt x="192315" y="286657"/>
                  <a:pt x="250372" y="359229"/>
                </a:cubicBezTo>
                <a:cubicBezTo>
                  <a:pt x="276254" y="436879"/>
                  <a:pt x="239554" y="343002"/>
                  <a:pt x="293915" y="424543"/>
                </a:cubicBezTo>
                <a:cubicBezTo>
                  <a:pt x="300280" y="434090"/>
                  <a:pt x="297915" y="448020"/>
                  <a:pt x="304800" y="457200"/>
                </a:cubicBezTo>
                <a:cubicBezTo>
                  <a:pt x="320195" y="477727"/>
                  <a:pt x="359229" y="511629"/>
                  <a:pt x="359229" y="511629"/>
                </a:cubicBezTo>
                <a:cubicBezTo>
                  <a:pt x="375052" y="559098"/>
                  <a:pt x="374019" y="575097"/>
                  <a:pt x="402772" y="609600"/>
                </a:cubicBezTo>
                <a:cubicBezTo>
                  <a:pt x="432865" y="645711"/>
                  <a:pt x="436930" y="634374"/>
                  <a:pt x="457200" y="674914"/>
                </a:cubicBezTo>
                <a:cubicBezTo>
                  <a:pt x="462332" y="685177"/>
                  <a:pt x="465067" y="696501"/>
                  <a:pt x="468086" y="707572"/>
                </a:cubicBezTo>
                <a:cubicBezTo>
                  <a:pt x="475959" y="736439"/>
                  <a:pt x="480395" y="766271"/>
                  <a:pt x="489857" y="794657"/>
                </a:cubicBezTo>
                <a:cubicBezTo>
                  <a:pt x="493486" y="805543"/>
                  <a:pt x="497591" y="816281"/>
                  <a:pt x="500743" y="827314"/>
                </a:cubicBezTo>
                <a:cubicBezTo>
                  <a:pt x="505394" y="843593"/>
                  <a:pt x="513814" y="886112"/>
                  <a:pt x="522515" y="903514"/>
                </a:cubicBezTo>
                <a:cubicBezTo>
                  <a:pt x="528366" y="915216"/>
                  <a:pt x="538435" y="924470"/>
                  <a:pt x="544286" y="936172"/>
                </a:cubicBezTo>
                <a:cubicBezTo>
                  <a:pt x="570575" y="988751"/>
                  <a:pt x="532780" y="953901"/>
                  <a:pt x="587829" y="990600"/>
                </a:cubicBezTo>
                <a:cubicBezTo>
                  <a:pt x="608564" y="1052804"/>
                  <a:pt x="581609" y="1000967"/>
                  <a:pt x="631372" y="1034143"/>
                </a:cubicBezTo>
                <a:cubicBezTo>
                  <a:pt x="644181" y="1042682"/>
                  <a:pt x="651220" y="1058261"/>
                  <a:pt x="664029" y="1066800"/>
                </a:cubicBezTo>
                <a:cubicBezTo>
                  <a:pt x="703571" y="1093161"/>
                  <a:pt x="696686" y="1057876"/>
                  <a:pt x="696686" y="109945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947057" y="936171"/>
            <a:ext cx="1055914" cy="2231572"/>
          </a:xfrm>
          <a:custGeom>
            <a:avLst/>
            <a:gdLst>
              <a:gd name="connsiteX0" fmla="*/ 0 w 1055914"/>
              <a:gd name="connsiteY0" fmla="*/ 0 h 2231572"/>
              <a:gd name="connsiteX1" fmla="*/ 54429 w 1055914"/>
              <a:gd name="connsiteY1" fmla="*/ 65315 h 2231572"/>
              <a:gd name="connsiteX2" fmla="*/ 76200 w 1055914"/>
              <a:gd name="connsiteY2" fmla="*/ 108858 h 2231572"/>
              <a:gd name="connsiteX3" fmla="*/ 108857 w 1055914"/>
              <a:gd name="connsiteY3" fmla="*/ 163286 h 2231572"/>
              <a:gd name="connsiteX4" fmla="*/ 130629 w 1055914"/>
              <a:gd name="connsiteY4" fmla="*/ 206829 h 2231572"/>
              <a:gd name="connsiteX5" fmla="*/ 152400 w 1055914"/>
              <a:gd name="connsiteY5" fmla="*/ 261258 h 2231572"/>
              <a:gd name="connsiteX6" fmla="*/ 174172 w 1055914"/>
              <a:gd name="connsiteY6" fmla="*/ 283029 h 2231572"/>
              <a:gd name="connsiteX7" fmla="*/ 185057 w 1055914"/>
              <a:gd name="connsiteY7" fmla="*/ 315686 h 2231572"/>
              <a:gd name="connsiteX8" fmla="*/ 239486 w 1055914"/>
              <a:gd name="connsiteY8" fmla="*/ 391886 h 2231572"/>
              <a:gd name="connsiteX9" fmla="*/ 293914 w 1055914"/>
              <a:gd name="connsiteY9" fmla="*/ 468086 h 2231572"/>
              <a:gd name="connsiteX10" fmla="*/ 315686 w 1055914"/>
              <a:gd name="connsiteY10" fmla="*/ 511629 h 2231572"/>
              <a:gd name="connsiteX11" fmla="*/ 348343 w 1055914"/>
              <a:gd name="connsiteY11" fmla="*/ 555172 h 2231572"/>
              <a:gd name="connsiteX12" fmla="*/ 391886 w 1055914"/>
              <a:gd name="connsiteY12" fmla="*/ 609600 h 2231572"/>
              <a:gd name="connsiteX13" fmla="*/ 402772 w 1055914"/>
              <a:gd name="connsiteY13" fmla="*/ 642258 h 2231572"/>
              <a:gd name="connsiteX14" fmla="*/ 468086 w 1055914"/>
              <a:gd name="connsiteY14" fmla="*/ 718458 h 2231572"/>
              <a:gd name="connsiteX15" fmla="*/ 533400 w 1055914"/>
              <a:gd name="connsiteY15" fmla="*/ 762000 h 2231572"/>
              <a:gd name="connsiteX16" fmla="*/ 598714 w 1055914"/>
              <a:gd name="connsiteY16" fmla="*/ 783772 h 2231572"/>
              <a:gd name="connsiteX17" fmla="*/ 664029 w 1055914"/>
              <a:gd name="connsiteY17" fmla="*/ 805543 h 2231572"/>
              <a:gd name="connsiteX18" fmla="*/ 696686 w 1055914"/>
              <a:gd name="connsiteY18" fmla="*/ 816429 h 2231572"/>
              <a:gd name="connsiteX19" fmla="*/ 794657 w 1055914"/>
              <a:gd name="connsiteY19" fmla="*/ 827315 h 2231572"/>
              <a:gd name="connsiteX20" fmla="*/ 881743 w 1055914"/>
              <a:gd name="connsiteY20" fmla="*/ 849086 h 2231572"/>
              <a:gd name="connsiteX21" fmla="*/ 947057 w 1055914"/>
              <a:gd name="connsiteY21" fmla="*/ 859972 h 2231572"/>
              <a:gd name="connsiteX22" fmla="*/ 968829 w 1055914"/>
              <a:gd name="connsiteY22" fmla="*/ 881743 h 2231572"/>
              <a:gd name="connsiteX23" fmla="*/ 1001486 w 1055914"/>
              <a:gd name="connsiteY23" fmla="*/ 892629 h 2231572"/>
              <a:gd name="connsiteX24" fmla="*/ 1012372 w 1055914"/>
              <a:gd name="connsiteY24" fmla="*/ 925286 h 2231572"/>
              <a:gd name="connsiteX25" fmla="*/ 1034143 w 1055914"/>
              <a:gd name="connsiteY25" fmla="*/ 957943 h 2231572"/>
              <a:gd name="connsiteX26" fmla="*/ 1055914 w 1055914"/>
              <a:gd name="connsiteY26" fmla="*/ 1045029 h 2231572"/>
              <a:gd name="connsiteX27" fmla="*/ 1045029 w 1055914"/>
              <a:gd name="connsiteY27" fmla="*/ 1208315 h 2231572"/>
              <a:gd name="connsiteX28" fmla="*/ 1034143 w 1055914"/>
              <a:gd name="connsiteY28" fmla="*/ 1240972 h 2231572"/>
              <a:gd name="connsiteX29" fmla="*/ 1023257 w 1055914"/>
              <a:gd name="connsiteY29" fmla="*/ 1328058 h 2231572"/>
              <a:gd name="connsiteX30" fmla="*/ 979714 w 1055914"/>
              <a:gd name="connsiteY30" fmla="*/ 1426029 h 2231572"/>
              <a:gd name="connsiteX31" fmla="*/ 947057 w 1055914"/>
              <a:gd name="connsiteY31" fmla="*/ 1534886 h 2231572"/>
              <a:gd name="connsiteX32" fmla="*/ 936172 w 1055914"/>
              <a:gd name="connsiteY32" fmla="*/ 1589315 h 2231572"/>
              <a:gd name="connsiteX33" fmla="*/ 914400 w 1055914"/>
              <a:gd name="connsiteY33" fmla="*/ 1611086 h 2231572"/>
              <a:gd name="connsiteX34" fmla="*/ 881743 w 1055914"/>
              <a:gd name="connsiteY34" fmla="*/ 1698172 h 2231572"/>
              <a:gd name="connsiteX35" fmla="*/ 859972 w 1055914"/>
              <a:gd name="connsiteY35" fmla="*/ 1730829 h 2231572"/>
              <a:gd name="connsiteX36" fmla="*/ 838200 w 1055914"/>
              <a:gd name="connsiteY36" fmla="*/ 1828800 h 2231572"/>
              <a:gd name="connsiteX37" fmla="*/ 827314 w 1055914"/>
              <a:gd name="connsiteY37" fmla="*/ 1861458 h 2231572"/>
              <a:gd name="connsiteX38" fmla="*/ 827314 w 1055914"/>
              <a:gd name="connsiteY38" fmla="*/ 2057400 h 2231572"/>
              <a:gd name="connsiteX39" fmla="*/ 849086 w 1055914"/>
              <a:gd name="connsiteY39" fmla="*/ 2122715 h 2231572"/>
              <a:gd name="connsiteX40" fmla="*/ 903514 w 1055914"/>
              <a:gd name="connsiteY40" fmla="*/ 2188029 h 2231572"/>
              <a:gd name="connsiteX41" fmla="*/ 936172 w 1055914"/>
              <a:gd name="connsiteY41" fmla="*/ 2231572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55914" h="2231572">
                <a:moveTo>
                  <a:pt x="0" y="0"/>
                </a:moveTo>
                <a:cubicBezTo>
                  <a:pt x="18143" y="21772"/>
                  <a:pt x="38177" y="42098"/>
                  <a:pt x="54429" y="65315"/>
                </a:cubicBezTo>
                <a:cubicBezTo>
                  <a:pt x="63735" y="78609"/>
                  <a:pt x="68319" y="94673"/>
                  <a:pt x="76200" y="108858"/>
                </a:cubicBezTo>
                <a:cubicBezTo>
                  <a:pt x="86475" y="127353"/>
                  <a:pt x="98582" y="144791"/>
                  <a:pt x="108857" y="163286"/>
                </a:cubicBezTo>
                <a:cubicBezTo>
                  <a:pt x="116738" y="177471"/>
                  <a:pt x="124038" y="192000"/>
                  <a:pt x="130629" y="206829"/>
                </a:cubicBezTo>
                <a:cubicBezTo>
                  <a:pt x="138565" y="224685"/>
                  <a:pt x="142705" y="244292"/>
                  <a:pt x="152400" y="261258"/>
                </a:cubicBezTo>
                <a:cubicBezTo>
                  <a:pt x="157492" y="270169"/>
                  <a:pt x="166915" y="275772"/>
                  <a:pt x="174172" y="283029"/>
                </a:cubicBezTo>
                <a:cubicBezTo>
                  <a:pt x="177800" y="293915"/>
                  <a:pt x="179925" y="305423"/>
                  <a:pt x="185057" y="315686"/>
                </a:cubicBezTo>
                <a:cubicBezTo>
                  <a:pt x="193013" y="331599"/>
                  <a:pt x="232094" y="382030"/>
                  <a:pt x="239486" y="391886"/>
                </a:cubicBezTo>
                <a:cubicBezTo>
                  <a:pt x="262639" y="461342"/>
                  <a:pt x="231927" y="385436"/>
                  <a:pt x="293914" y="468086"/>
                </a:cubicBezTo>
                <a:cubicBezTo>
                  <a:pt x="303651" y="481068"/>
                  <a:pt x="307085" y="497868"/>
                  <a:pt x="315686" y="511629"/>
                </a:cubicBezTo>
                <a:cubicBezTo>
                  <a:pt x="325302" y="527014"/>
                  <a:pt x="337798" y="540408"/>
                  <a:pt x="348343" y="555172"/>
                </a:cubicBezTo>
                <a:cubicBezTo>
                  <a:pt x="382672" y="603234"/>
                  <a:pt x="355477" y="573193"/>
                  <a:pt x="391886" y="609600"/>
                </a:cubicBezTo>
                <a:cubicBezTo>
                  <a:pt x="395515" y="620486"/>
                  <a:pt x="397640" y="631995"/>
                  <a:pt x="402772" y="642258"/>
                </a:cubicBezTo>
                <a:cubicBezTo>
                  <a:pt x="416506" y="669725"/>
                  <a:pt x="445766" y="700602"/>
                  <a:pt x="468086" y="718458"/>
                </a:cubicBezTo>
                <a:cubicBezTo>
                  <a:pt x="488518" y="734804"/>
                  <a:pt x="508577" y="753725"/>
                  <a:pt x="533400" y="762000"/>
                </a:cubicBezTo>
                <a:lnTo>
                  <a:pt x="598714" y="783772"/>
                </a:lnTo>
                <a:lnTo>
                  <a:pt x="664029" y="805543"/>
                </a:lnTo>
                <a:cubicBezTo>
                  <a:pt x="674915" y="809172"/>
                  <a:pt x="685282" y="815162"/>
                  <a:pt x="696686" y="816429"/>
                </a:cubicBezTo>
                <a:cubicBezTo>
                  <a:pt x="729343" y="820058"/>
                  <a:pt x="762129" y="822668"/>
                  <a:pt x="794657" y="827315"/>
                </a:cubicBezTo>
                <a:cubicBezTo>
                  <a:pt x="926399" y="846135"/>
                  <a:pt x="790564" y="828823"/>
                  <a:pt x="881743" y="849086"/>
                </a:cubicBezTo>
                <a:cubicBezTo>
                  <a:pt x="903289" y="853874"/>
                  <a:pt x="925286" y="856343"/>
                  <a:pt x="947057" y="859972"/>
                </a:cubicBezTo>
                <a:cubicBezTo>
                  <a:pt x="954314" y="867229"/>
                  <a:pt x="960028" y="876463"/>
                  <a:pt x="968829" y="881743"/>
                </a:cubicBezTo>
                <a:cubicBezTo>
                  <a:pt x="978668" y="887647"/>
                  <a:pt x="993372" y="884515"/>
                  <a:pt x="1001486" y="892629"/>
                </a:cubicBezTo>
                <a:cubicBezTo>
                  <a:pt x="1009600" y="900743"/>
                  <a:pt x="1007240" y="915023"/>
                  <a:pt x="1012372" y="925286"/>
                </a:cubicBezTo>
                <a:cubicBezTo>
                  <a:pt x="1018223" y="936988"/>
                  <a:pt x="1028292" y="946241"/>
                  <a:pt x="1034143" y="957943"/>
                </a:cubicBezTo>
                <a:cubicBezTo>
                  <a:pt x="1045302" y="980262"/>
                  <a:pt x="1051773" y="1024322"/>
                  <a:pt x="1055914" y="1045029"/>
                </a:cubicBezTo>
                <a:cubicBezTo>
                  <a:pt x="1052286" y="1099458"/>
                  <a:pt x="1051053" y="1154099"/>
                  <a:pt x="1045029" y="1208315"/>
                </a:cubicBezTo>
                <a:cubicBezTo>
                  <a:pt x="1043762" y="1219719"/>
                  <a:pt x="1036196" y="1229683"/>
                  <a:pt x="1034143" y="1240972"/>
                </a:cubicBezTo>
                <a:cubicBezTo>
                  <a:pt x="1028910" y="1269755"/>
                  <a:pt x="1029387" y="1299453"/>
                  <a:pt x="1023257" y="1328058"/>
                </a:cubicBezTo>
                <a:cubicBezTo>
                  <a:pt x="1010984" y="1385331"/>
                  <a:pt x="1006443" y="1385937"/>
                  <a:pt x="979714" y="1426029"/>
                </a:cubicBezTo>
                <a:cubicBezTo>
                  <a:pt x="961627" y="1480291"/>
                  <a:pt x="958023" y="1485538"/>
                  <a:pt x="947057" y="1534886"/>
                </a:cubicBezTo>
                <a:cubicBezTo>
                  <a:pt x="943043" y="1552948"/>
                  <a:pt x="943460" y="1572309"/>
                  <a:pt x="936172" y="1589315"/>
                </a:cubicBezTo>
                <a:cubicBezTo>
                  <a:pt x="932129" y="1598748"/>
                  <a:pt x="921657" y="1603829"/>
                  <a:pt x="914400" y="1611086"/>
                </a:cubicBezTo>
                <a:cubicBezTo>
                  <a:pt x="904979" y="1639347"/>
                  <a:pt x="894757" y="1672144"/>
                  <a:pt x="881743" y="1698172"/>
                </a:cubicBezTo>
                <a:cubicBezTo>
                  <a:pt x="875892" y="1709874"/>
                  <a:pt x="865823" y="1719127"/>
                  <a:pt x="859972" y="1730829"/>
                </a:cubicBezTo>
                <a:cubicBezTo>
                  <a:pt x="845268" y="1760237"/>
                  <a:pt x="844890" y="1798694"/>
                  <a:pt x="838200" y="1828800"/>
                </a:cubicBezTo>
                <a:cubicBezTo>
                  <a:pt x="835711" y="1840002"/>
                  <a:pt x="830943" y="1850572"/>
                  <a:pt x="827314" y="1861458"/>
                </a:cubicBezTo>
                <a:cubicBezTo>
                  <a:pt x="812459" y="1950595"/>
                  <a:pt x="808237" y="1942936"/>
                  <a:pt x="827314" y="2057400"/>
                </a:cubicBezTo>
                <a:cubicBezTo>
                  <a:pt x="831087" y="2080037"/>
                  <a:pt x="832858" y="2106487"/>
                  <a:pt x="849086" y="2122715"/>
                </a:cubicBezTo>
                <a:cubicBezTo>
                  <a:pt x="926668" y="2200297"/>
                  <a:pt x="842886" y="2112246"/>
                  <a:pt x="903514" y="2188029"/>
                </a:cubicBezTo>
                <a:cubicBezTo>
                  <a:pt x="940194" y="2233879"/>
                  <a:pt x="913446" y="2186120"/>
                  <a:pt x="936172" y="2231572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2351314" y="555171"/>
            <a:ext cx="870857" cy="1513115"/>
          </a:xfrm>
          <a:custGeom>
            <a:avLst/>
            <a:gdLst>
              <a:gd name="connsiteX0" fmla="*/ 0 w 870857"/>
              <a:gd name="connsiteY0" fmla="*/ 0 h 1513115"/>
              <a:gd name="connsiteX1" fmla="*/ 43543 w 870857"/>
              <a:gd name="connsiteY1" fmla="*/ 141515 h 1513115"/>
              <a:gd name="connsiteX2" fmla="*/ 54429 w 870857"/>
              <a:gd name="connsiteY2" fmla="*/ 195943 h 1513115"/>
              <a:gd name="connsiteX3" fmla="*/ 76200 w 870857"/>
              <a:gd name="connsiteY3" fmla="*/ 228600 h 1513115"/>
              <a:gd name="connsiteX4" fmla="*/ 119743 w 870857"/>
              <a:gd name="connsiteY4" fmla="*/ 337458 h 1513115"/>
              <a:gd name="connsiteX5" fmla="*/ 141515 w 870857"/>
              <a:gd name="connsiteY5" fmla="*/ 359229 h 1513115"/>
              <a:gd name="connsiteX6" fmla="*/ 185057 w 870857"/>
              <a:gd name="connsiteY6" fmla="*/ 468086 h 1513115"/>
              <a:gd name="connsiteX7" fmla="*/ 217715 w 870857"/>
              <a:gd name="connsiteY7" fmla="*/ 587829 h 1513115"/>
              <a:gd name="connsiteX8" fmla="*/ 239486 w 870857"/>
              <a:gd name="connsiteY8" fmla="*/ 620486 h 1513115"/>
              <a:gd name="connsiteX9" fmla="*/ 261257 w 870857"/>
              <a:gd name="connsiteY9" fmla="*/ 674915 h 1513115"/>
              <a:gd name="connsiteX10" fmla="*/ 315686 w 870857"/>
              <a:gd name="connsiteY10" fmla="*/ 740229 h 1513115"/>
              <a:gd name="connsiteX11" fmla="*/ 348343 w 870857"/>
              <a:gd name="connsiteY11" fmla="*/ 762000 h 1513115"/>
              <a:gd name="connsiteX12" fmla="*/ 370115 w 870857"/>
              <a:gd name="connsiteY12" fmla="*/ 794658 h 1513115"/>
              <a:gd name="connsiteX13" fmla="*/ 446315 w 870857"/>
              <a:gd name="connsiteY13" fmla="*/ 827315 h 1513115"/>
              <a:gd name="connsiteX14" fmla="*/ 478972 w 870857"/>
              <a:gd name="connsiteY14" fmla="*/ 859972 h 1513115"/>
              <a:gd name="connsiteX15" fmla="*/ 555172 w 870857"/>
              <a:gd name="connsiteY15" fmla="*/ 892629 h 1513115"/>
              <a:gd name="connsiteX16" fmla="*/ 587829 w 870857"/>
              <a:gd name="connsiteY16" fmla="*/ 914400 h 1513115"/>
              <a:gd name="connsiteX17" fmla="*/ 674915 w 870857"/>
              <a:gd name="connsiteY17" fmla="*/ 936172 h 1513115"/>
              <a:gd name="connsiteX18" fmla="*/ 783772 w 870857"/>
              <a:gd name="connsiteY18" fmla="*/ 1045029 h 1513115"/>
              <a:gd name="connsiteX19" fmla="*/ 805543 w 870857"/>
              <a:gd name="connsiteY19" fmla="*/ 1077686 h 1513115"/>
              <a:gd name="connsiteX20" fmla="*/ 827315 w 870857"/>
              <a:gd name="connsiteY20" fmla="*/ 1143000 h 1513115"/>
              <a:gd name="connsiteX21" fmla="*/ 838200 w 870857"/>
              <a:gd name="connsiteY21" fmla="*/ 1175658 h 1513115"/>
              <a:gd name="connsiteX22" fmla="*/ 849086 w 870857"/>
              <a:gd name="connsiteY22" fmla="*/ 1447800 h 1513115"/>
              <a:gd name="connsiteX23" fmla="*/ 870857 w 870857"/>
              <a:gd name="connsiteY23" fmla="*/ 1513115 h 151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70857" h="1513115">
                <a:moveTo>
                  <a:pt x="0" y="0"/>
                </a:moveTo>
                <a:cubicBezTo>
                  <a:pt x="17933" y="53797"/>
                  <a:pt x="29503" y="85354"/>
                  <a:pt x="43543" y="141515"/>
                </a:cubicBezTo>
                <a:cubicBezTo>
                  <a:pt x="48030" y="159465"/>
                  <a:pt x="47932" y="178619"/>
                  <a:pt x="54429" y="195943"/>
                </a:cubicBezTo>
                <a:cubicBezTo>
                  <a:pt x="59023" y="208193"/>
                  <a:pt x="70887" y="216645"/>
                  <a:pt x="76200" y="228600"/>
                </a:cubicBezTo>
                <a:cubicBezTo>
                  <a:pt x="99800" y="281699"/>
                  <a:pt x="90045" y="292912"/>
                  <a:pt x="119743" y="337458"/>
                </a:cubicBezTo>
                <a:cubicBezTo>
                  <a:pt x="125436" y="345997"/>
                  <a:pt x="134258" y="351972"/>
                  <a:pt x="141515" y="359229"/>
                </a:cubicBezTo>
                <a:cubicBezTo>
                  <a:pt x="168417" y="439938"/>
                  <a:pt x="153023" y="404017"/>
                  <a:pt x="185057" y="468086"/>
                </a:cubicBezTo>
                <a:cubicBezTo>
                  <a:pt x="194370" y="514652"/>
                  <a:pt x="197625" y="542627"/>
                  <a:pt x="217715" y="587829"/>
                </a:cubicBezTo>
                <a:cubicBezTo>
                  <a:pt x="223028" y="599784"/>
                  <a:pt x="233635" y="608784"/>
                  <a:pt x="239486" y="620486"/>
                </a:cubicBezTo>
                <a:cubicBezTo>
                  <a:pt x="248225" y="637964"/>
                  <a:pt x="252518" y="657437"/>
                  <a:pt x="261257" y="674915"/>
                </a:cubicBezTo>
                <a:cubicBezTo>
                  <a:pt x="273489" y="699378"/>
                  <a:pt x="295052" y="723034"/>
                  <a:pt x="315686" y="740229"/>
                </a:cubicBezTo>
                <a:cubicBezTo>
                  <a:pt x="325737" y="748604"/>
                  <a:pt x="337457" y="754743"/>
                  <a:pt x="348343" y="762000"/>
                </a:cubicBezTo>
                <a:cubicBezTo>
                  <a:pt x="355600" y="772886"/>
                  <a:pt x="360064" y="786282"/>
                  <a:pt x="370115" y="794658"/>
                </a:cubicBezTo>
                <a:cubicBezTo>
                  <a:pt x="388050" y="809604"/>
                  <a:pt x="423628" y="819753"/>
                  <a:pt x="446315" y="827315"/>
                </a:cubicBezTo>
                <a:cubicBezTo>
                  <a:pt x="457201" y="838201"/>
                  <a:pt x="466445" y="851024"/>
                  <a:pt x="478972" y="859972"/>
                </a:cubicBezTo>
                <a:cubicBezTo>
                  <a:pt x="531822" y="897722"/>
                  <a:pt x="507797" y="868941"/>
                  <a:pt x="555172" y="892629"/>
                </a:cubicBezTo>
                <a:cubicBezTo>
                  <a:pt x="566874" y="898480"/>
                  <a:pt x="575534" y="909929"/>
                  <a:pt x="587829" y="914400"/>
                </a:cubicBezTo>
                <a:cubicBezTo>
                  <a:pt x="615950" y="924626"/>
                  <a:pt x="674915" y="936172"/>
                  <a:pt x="674915" y="936172"/>
                </a:cubicBezTo>
                <a:cubicBezTo>
                  <a:pt x="796221" y="1027152"/>
                  <a:pt x="736274" y="961908"/>
                  <a:pt x="783772" y="1045029"/>
                </a:cubicBezTo>
                <a:cubicBezTo>
                  <a:pt x="790263" y="1056388"/>
                  <a:pt x="800230" y="1065731"/>
                  <a:pt x="805543" y="1077686"/>
                </a:cubicBezTo>
                <a:cubicBezTo>
                  <a:pt x="814864" y="1098657"/>
                  <a:pt x="820058" y="1121229"/>
                  <a:pt x="827315" y="1143000"/>
                </a:cubicBezTo>
                <a:lnTo>
                  <a:pt x="838200" y="1175658"/>
                </a:lnTo>
                <a:cubicBezTo>
                  <a:pt x="841829" y="1266372"/>
                  <a:pt x="840341" y="1357436"/>
                  <a:pt x="849086" y="1447800"/>
                </a:cubicBezTo>
                <a:cubicBezTo>
                  <a:pt x="851297" y="1470643"/>
                  <a:pt x="870857" y="1513115"/>
                  <a:pt x="870857" y="15131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3243943" y="576943"/>
            <a:ext cx="1284514" cy="1436914"/>
          </a:xfrm>
          <a:custGeom>
            <a:avLst/>
            <a:gdLst>
              <a:gd name="connsiteX0" fmla="*/ 1143000 w 1284514"/>
              <a:gd name="connsiteY0" fmla="*/ 0 h 1436914"/>
              <a:gd name="connsiteX1" fmla="*/ 1164771 w 1284514"/>
              <a:gd name="connsiteY1" fmla="*/ 65314 h 1436914"/>
              <a:gd name="connsiteX2" fmla="*/ 1197428 w 1284514"/>
              <a:gd name="connsiteY2" fmla="*/ 152400 h 1436914"/>
              <a:gd name="connsiteX3" fmla="*/ 1230086 w 1284514"/>
              <a:gd name="connsiteY3" fmla="*/ 250371 h 1436914"/>
              <a:gd name="connsiteX4" fmla="*/ 1262743 w 1284514"/>
              <a:gd name="connsiteY4" fmla="*/ 370114 h 1436914"/>
              <a:gd name="connsiteX5" fmla="*/ 1273628 w 1284514"/>
              <a:gd name="connsiteY5" fmla="*/ 402771 h 1436914"/>
              <a:gd name="connsiteX6" fmla="*/ 1284514 w 1284514"/>
              <a:gd name="connsiteY6" fmla="*/ 435428 h 1436914"/>
              <a:gd name="connsiteX7" fmla="*/ 1273628 w 1284514"/>
              <a:gd name="connsiteY7" fmla="*/ 598714 h 1436914"/>
              <a:gd name="connsiteX8" fmla="*/ 1262743 w 1284514"/>
              <a:gd name="connsiteY8" fmla="*/ 631371 h 1436914"/>
              <a:gd name="connsiteX9" fmla="*/ 1240971 w 1284514"/>
              <a:gd name="connsiteY9" fmla="*/ 729343 h 1436914"/>
              <a:gd name="connsiteX10" fmla="*/ 1208314 w 1284514"/>
              <a:gd name="connsiteY10" fmla="*/ 772886 h 1436914"/>
              <a:gd name="connsiteX11" fmla="*/ 1121228 w 1284514"/>
              <a:gd name="connsiteY11" fmla="*/ 870857 h 1436914"/>
              <a:gd name="connsiteX12" fmla="*/ 1088571 w 1284514"/>
              <a:gd name="connsiteY12" fmla="*/ 903514 h 1436914"/>
              <a:gd name="connsiteX13" fmla="*/ 1066800 w 1284514"/>
              <a:gd name="connsiteY13" fmla="*/ 925286 h 1436914"/>
              <a:gd name="connsiteX14" fmla="*/ 968828 w 1284514"/>
              <a:gd name="connsiteY14" fmla="*/ 947057 h 1436914"/>
              <a:gd name="connsiteX15" fmla="*/ 849086 w 1284514"/>
              <a:gd name="connsiteY15" fmla="*/ 1001486 h 1436914"/>
              <a:gd name="connsiteX16" fmla="*/ 772886 w 1284514"/>
              <a:gd name="connsiteY16" fmla="*/ 1055914 h 1436914"/>
              <a:gd name="connsiteX17" fmla="*/ 718457 w 1284514"/>
              <a:gd name="connsiteY17" fmla="*/ 1077686 h 1436914"/>
              <a:gd name="connsiteX18" fmla="*/ 674914 w 1284514"/>
              <a:gd name="connsiteY18" fmla="*/ 1099457 h 1436914"/>
              <a:gd name="connsiteX19" fmla="*/ 587828 w 1284514"/>
              <a:gd name="connsiteY19" fmla="*/ 1121228 h 1436914"/>
              <a:gd name="connsiteX20" fmla="*/ 566057 w 1284514"/>
              <a:gd name="connsiteY20" fmla="*/ 1143000 h 1436914"/>
              <a:gd name="connsiteX21" fmla="*/ 457200 w 1284514"/>
              <a:gd name="connsiteY21" fmla="*/ 1164771 h 1436914"/>
              <a:gd name="connsiteX22" fmla="*/ 391886 w 1284514"/>
              <a:gd name="connsiteY22" fmla="*/ 1186543 h 1436914"/>
              <a:gd name="connsiteX23" fmla="*/ 370114 w 1284514"/>
              <a:gd name="connsiteY23" fmla="*/ 1208314 h 1436914"/>
              <a:gd name="connsiteX24" fmla="*/ 337457 w 1284514"/>
              <a:gd name="connsiteY24" fmla="*/ 1219200 h 1436914"/>
              <a:gd name="connsiteX25" fmla="*/ 293914 w 1284514"/>
              <a:gd name="connsiteY25" fmla="*/ 1240971 h 1436914"/>
              <a:gd name="connsiteX26" fmla="*/ 261257 w 1284514"/>
              <a:gd name="connsiteY26" fmla="*/ 1251857 h 1436914"/>
              <a:gd name="connsiteX27" fmla="*/ 195943 w 1284514"/>
              <a:gd name="connsiteY27" fmla="*/ 1295400 h 1436914"/>
              <a:gd name="connsiteX28" fmla="*/ 174171 w 1284514"/>
              <a:gd name="connsiteY28" fmla="*/ 1317171 h 1436914"/>
              <a:gd name="connsiteX29" fmla="*/ 108857 w 1284514"/>
              <a:gd name="connsiteY29" fmla="*/ 1360714 h 1436914"/>
              <a:gd name="connsiteX30" fmla="*/ 65314 w 1284514"/>
              <a:gd name="connsiteY30" fmla="*/ 1382486 h 1436914"/>
              <a:gd name="connsiteX31" fmla="*/ 32657 w 1284514"/>
              <a:gd name="connsiteY31" fmla="*/ 1415143 h 1436914"/>
              <a:gd name="connsiteX32" fmla="*/ 0 w 1284514"/>
              <a:gd name="connsiteY32" fmla="*/ 1436914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84514" h="1436914">
                <a:moveTo>
                  <a:pt x="1143000" y="0"/>
                </a:moveTo>
                <a:cubicBezTo>
                  <a:pt x="1150257" y="21771"/>
                  <a:pt x="1159205" y="43050"/>
                  <a:pt x="1164771" y="65314"/>
                </a:cubicBezTo>
                <a:cubicBezTo>
                  <a:pt x="1185726" y="149133"/>
                  <a:pt x="1156153" y="111123"/>
                  <a:pt x="1197428" y="152400"/>
                </a:cubicBezTo>
                <a:cubicBezTo>
                  <a:pt x="1208314" y="185057"/>
                  <a:pt x="1223335" y="216616"/>
                  <a:pt x="1230086" y="250371"/>
                </a:cubicBezTo>
                <a:cubicBezTo>
                  <a:pt x="1245472" y="327309"/>
                  <a:pt x="1235119" y="287241"/>
                  <a:pt x="1262743" y="370114"/>
                </a:cubicBezTo>
                <a:lnTo>
                  <a:pt x="1273628" y="402771"/>
                </a:lnTo>
                <a:lnTo>
                  <a:pt x="1284514" y="435428"/>
                </a:lnTo>
                <a:cubicBezTo>
                  <a:pt x="1280885" y="489857"/>
                  <a:pt x="1279652" y="544498"/>
                  <a:pt x="1273628" y="598714"/>
                </a:cubicBezTo>
                <a:cubicBezTo>
                  <a:pt x="1272361" y="610118"/>
                  <a:pt x="1265232" y="620170"/>
                  <a:pt x="1262743" y="631371"/>
                </a:cubicBezTo>
                <a:cubicBezTo>
                  <a:pt x="1258624" y="649905"/>
                  <a:pt x="1254338" y="705951"/>
                  <a:pt x="1240971" y="729343"/>
                </a:cubicBezTo>
                <a:cubicBezTo>
                  <a:pt x="1231970" y="745095"/>
                  <a:pt x="1218859" y="758122"/>
                  <a:pt x="1208314" y="772886"/>
                </a:cubicBezTo>
                <a:cubicBezTo>
                  <a:pt x="1159751" y="840875"/>
                  <a:pt x="1218653" y="773433"/>
                  <a:pt x="1121228" y="870857"/>
                </a:cubicBezTo>
                <a:lnTo>
                  <a:pt x="1088571" y="903514"/>
                </a:lnTo>
                <a:cubicBezTo>
                  <a:pt x="1081314" y="910771"/>
                  <a:pt x="1076537" y="922041"/>
                  <a:pt x="1066800" y="925286"/>
                </a:cubicBezTo>
                <a:cubicBezTo>
                  <a:pt x="1013204" y="943150"/>
                  <a:pt x="1045461" y="934285"/>
                  <a:pt x="968828" y="947057"/>
                </a:cubicBezTo>
                <a:cubicBezTo>
                  <a:pt x="926032" y="961323"/>
                  <a:pt x="888026" y="972281"/>
                  <a:pt x="849086" y="1001486"/>
                </a:cubicBezTo>
                <a:cubicBezTo>
                  <a:pt x="839223" y="1008883"/>
                  <a:pt x="788805" y="1047955"/>
                  <a:pt x="772886" y="1055914"/>
                </a:cubicBezTo>
                <a:cubicBezTo>
                  <a:pt x="755408" y="1064653"/>
                  <a:pt x="736313" y="1069750"/>
                  <a:pt x="718457" y="1077686"/>
                </a:cubicBezTo>
                <a:cubicBezTo>
                  <a:pt x="703628" y="1084277"/>
                  <a:pt x="690309" y="1094326"/>
                  <a:pt x="674914" y="1099457"/>
                </a:cubicBezTo>
                <a:cubicBezTo>
                  <a:pt x="646527" y="1108919"/>
                  <a:pt x="587828" y="1121228"/>
                  <a:pt x="587828" y="1121228"/>
                </a:cubicBezTo>
                <a:cubicBezTo>
                  <a:pt x="580571" y="1128485"/>
                  <a:pt x="574858" y="1137719"/>
                  <a:pt x="566057" y="1143000"/>
                </a:cubicBezTo>
                <a:cubicBezTo>
                  <a:pt x="542307" y="1157251"/>
                  <a:pt x="470414" y="1162883"/>
                  <a:pt x="457200" y="1164771"/>
                </a:cubicBezTo>
                <a:cubicBezTo>
                  <a:pt x="435429" y="1172028"/>
                  <a:pt x="408114" y="1170316"/>
                  <a:pt x="391886" y="1186543"/>
                </a:cubicBezTo>
                <a:cubicBezTo>
                  <a:pt x="384629" y="1193800"/>
                  <a:pt x="378915" y="1203034"/>
                  <a:pt x="370114" y="1208314"/>
                </a:cubicBezTo>
                <a:cubicBezTo>
                  <a:pt x="360275" y="1214218"/>
                  <a:pt x="348004" y="1214680"/>
                  <a:pt x="337457" y="1219200"/>
                </a:cubicBezTo>
                <a:cubicBezTo>
                  <a:pt x="322542" y="1225592"/>
                  <a:pt x="308829" y="1234579"/>
                  <a:pt x="293914" y="1240971"/>
                </a:cubicBezTo>
                <a:cubicBezTo>
                  <a:pt x="283367" y="1245491"/>
                  <a:pt x="271288" y="1246284"/>
                  <a:pt x="261257" y="1251857"/>
                </a:cubicBezTo>
                <a:cubicBezTo>
                  <a:pt x="238384" y="1264564"/>
                  <a:pt x="214446" y="1276898"/>
                  <a:pt x="195943" y="1295400"/>
                </a:cubicBezTo>
                <a:cubicBezTo>
                  <a:pt x="188686" y="1302657"/>
                  <a:pt x="182382" y="1311013"/>
                  <a:pt x="174171" y="1317171"/>
                </a:cubicBezTo>
                <a:cubicBezTo>
                  <a:pt x="153238" y="1332870"/>
                  <a:pt x="132260" y="1349012"/>
                  <a:pt x="108857" y="1360714"/>
                </a:cubicBezTo>
                <a:cubicBezTo>
                  <a:pt x="94343" y="1367971"/>
                  <a:pt x="78519" y="1373054"/>
                  <a:pt x="65314" y="1382486"/>
                </a:cubicBezTo>
                <a:cubicBezTo>
                  <a:pt x="52787" y="1391434"/>
                  <a:pt x="44484" y="1405288"/>
                  <a:pt x="32657" y="1415143"/>
                </a:cubicBezTo>
                <a:cubicBezTo>
                  <a:pt x="22606" y="1423518"/>
                  <a:pt x="0" y="1436914"/>
                  <a:pt x="0" y="14369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2002971" y="847463"/>
            <a:ext cx="272143" cy="982477"/>
          </a:xfrm>
          <a:custGeom>
            <a:avLst/>
            <a:gdLst>
              <a:gd name="connsiteX0" fmla="*/ 163286 w 250371"/>
              <a:gd name="connsiteY0" fmla="*/ 0 h 817569"/>
              <a:gd name="connsiteX1" fmla="*/ 185057 w 250371"/>
              <a:gd name="connsiteY1" fmla="*/ 108858 h 817569"/>
              <a:gd name="connsiteX2" fmla="*/ 206828 w 250371"/>
              <a:gd name="connsiteY2" fmla="*/ 141515 h 817569"/>
              <a:gd name="connsiteX3" fmla="*/ 217714 w 250371"/>
              <a:gd name="connsiteY3" fmla="*/ 185058 h 817569"/>
              <a:gd name="connsiteX4" fmla="*/ 228600 w 250371"/>
              <a:gd name="connsiteY4" fmla="*/ 217715 h 817569"/>
              <a:gd name="connsiteX5" fmla="*/ 250371 w 250371"/>
              <a:gd name="connsiteY5" fmla="*/ 348343 h 817569"/>
              <a:gd name="connsiteX6" fmla="*/ 239486 w 250371"/>
              <a:gd name="connsiteY6" fmla="*/ 533400 h 817569"/>
              <a:gd name="connsiteX7" fmla="*/ 195943 w 250371"/>
              <a:gd name="connsiteY7" fmla="*/ 598715 h 817569"/>
              <a:gd name="connsiteX8" fmla="*/ 130628 w 250371"/>
              <a:gd name="connsiteY8" fmla="*/ 685800 h 817569"/>
              <a:gd name="connsiteX9" fmla="*/ 108857 w 250371"/>
              <a:gd name="connsiteY9" fmla="*/ 718458 h 817569"/>
              <a:gd name="connsiteX10" fmla="*/ 76200 w 250371"/>
              <a:gd name="connsiteY10" fmla="*/ 740229 h 817569"/>
              <a:gd name="connsiteX11" fmla="*/ 32657 w 250371"/>
              <a:gd name="connsiteY11" fmla="*/ 783772 h 817569"/>
              <a:gd name="connsiteX12" fmla="*/ 10886 w 250371"/>
              <a:gd name="connsiteY12" fmla="*/ 816429 h 817569"/>
              <a:gd name="connsiteX13" fmla="*/ 0 w 250371"/>
              <a:gd name="connsiteY13" fmla="*/ 816429 h 81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371" h="817569">
                <a:moveTo>
                  <a:pt x="163286" y="0"/>
                </a:moveTo>
                <a:cubicBezTo>
                  <a:pt x="165742" y="14740"/>
                  <a:pt x="176198" y="88186"/>
                  <a:pt x="185057" y="108858"/>
                </a:cubicBezTo>
                <a:cubicBezTo>
                  <a:pt x="190211" y="120883"/>
                  <a:pt x="199571" y="130629"/>
                  <a:pt x="206828" y="141515"/>
                </a:cubicBezTo>
                <a:cubicBezTo>
                  <a:pt x="210457" y="156029"/>
                  <a:pt x="213604" y="170673"/>
                  <a:pt x="217714" y="185058"/>
                </a:cubicBezTo>
                <a:cubicBezTo>
                  <a:pt x="220866" y="196091"/>
                  <a:pt x="225817" y="206583"/>
                  <a:pt x="228600" y="217715"/>
                </a:cubicBezTo>
                <a:cubicBezTo>
                  <a:pt x="239213" y="260167"/>
                  <a:pt x="244226" y="305325"/>
                  <a:pt x="250371" y="348343"/>
                </a:cubicBezTo>
                <a:cubicBezTo>
                  <a:pt x="246743" y="410029"/>
                  <a:pt x="252612" y="473018"/>
                  <a:pt x="239486" y="533400"/>
                </a:cubicBezTo>
                <a:cubicBezTo>
                  <a:pt x="233928" y="558969"/>
                  <a:pt x="207645" y="575311"/>
                  <a:pt x="195943" y="598715"/>
                </a:cubicBezTo>
                <a:cubicBezTo>
                  <a:pt x="156290" y="678019"/>
                  <a:pt x="196652" y="608772"/>
                  <a:pt x="130628" y="685800"/>
                </a:cubicBezTo>
                <a:cubicBezTo>
                  <a:pt x="122114" y="695733"/>
                  <a:pt x="118108" y="709207"/>
                  <a:pt x="108857" y="718458"/>
                </a:cubicBezTo>
                <a:cubicBezTo>
                  <a:pt x="99606" y="727709"/>
                  <a:pt x="86133" y="731715"/>
                  <a:pt x="76200" y="740229"/>
                </a:cubicBezTo>
                <a:cubicBezTo>
                  <a:pt x="60615" y="753587"/>
                  <a:pt x="44043" y="766693"/>
                  <a:pt x="32657" y="783772"/>
                </a:cubicBezTo>
                <a:cubicBezTo>
                  <a:pt x="25400" y="794658"/>
                  <a:pt x="20137" y="807178"/>
                  <a:pt x="10886" y="816429"/>
                </a:cubicBezTo>
                <a:cubicBezTo>
                  <a:pt x="8320" y="818995"/>
                  <a:pt x="3629" y="816429"/>
                  <a:pt x="0" y="816429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1849335" y="936171"/>
            <a:ext cx="2287236" cy="859972"/>
          </a:xfrm>
          <a:custGeom>
            <a:avLst/>
            <a:gdLst>
              <a:gd name="connsiteX0" fmla="*/ 2287236 w 2287236"/>
              <a:gd name="connsiteY0" fmla="*/ 0 h 859972"/>
              <a:gd name="connsiteX1" fmla="*/ 2221922 w 2287236"/>
              <a:gd name="connsiteY1" fmla="*/ 87086 h 859972"/>
              <a:gd name="connsiteX2" fmla="*/ 2156608 w 2287236"/>
              <a:gd name="connsiteY2" fmla="*/ 119743 h 859972"/>
              <a:gd name="connsiteX3" fmla="*/ 2025979 w 2287236"/>
              <a:gd name="connsiteY3" fmla="*/ 163286 h 859972"/>
              <a:gd name="connsiteX4" fmla="*/ 1960665 w 2287236"/>
              <a:gd name="connsiteY4" fmla="*/ 185058 h 859972"/>
              <a:gd name="connsiteX5" fmla="*/ 1884465 w 2287236"/>
              <a:gd name="connsiteY5" fmla="*/ 206829 h 859972"/>
              <a:gd name="connsiteX6" fmla="*/ 1797379 w 2287236"/>
              <a:gd name="connsiteY6" fmla="*/ 239486 h 859972"/>
              <a:gd name="connsiteX7" fmla="*/ 1612322 w 2287236"/>
              <a:gd name="connsiteY7" fmla="*/ 261258 h 859972"/>
              <a:gd name="connsiteX8" fmla="*/ 1405494 w 2287236"/>
              <a:gd name="connsiteY8" fmla="*/ 293915 h 859972"/>
              <a:gd name="connsiteX9" fmla="*/ 1340179 w 2287236"/>
              <a:gd name="connsiteY9" fmla="*/ 304800 h 859972"/>
              <a:gd name="connsiteX10" fmla="*/ 795894 w 2287236"/>
              <a:gd name="connsiteY10" fmla="*/ 326572 h 859972"/>
              <a:gd name="connsiteX11" fmla="*/ 708808 w 2287236"/>
              <a:gd name="connsiteY11" fmla="*/ 348343 h 859972"/>
              <a:gd name="connsiteX12" fmla="*/ 676151 w 2287236"/>
              <a:gd name="connsiteY12" fmla="*/ 370115 h 859972"/>
              <a:gd name="connsiteX13" fmla="*/ 480208 w 2287236"/>
              <a:gd name="connsiteY13" fmla="*/ 424543 h 859972"/>
              <a:gd name="connsiteX14" fmla="*/ 436665 w 2287236"/>
              <a:gd name="connsiteY14" fmla="*/ 446315 h 859972"/>
              <a:gd name="connsiteX15" fmla="*/ 404008 w 2287236"/>
              <a:gd name="connsiteY15" fmla="*/ 468086 h 859972"/>
              <a:gd name="connsiteX16" fmla="*/ 338694 w 2287236"/>
              <a:gd name="connsiteY16" fmla="*/ 489858 h 859972"/>
              <a:gd name="connsiteX17" fmla="*/ 306036 w 2287236"/>
              <a:gd name="connsiteY17" fmla="*/ 500743 h 859972"/>
              <a:gd name="connsiteX18" fmla="*/ 229836 w 2287236"/>
              <a:gd name="connsiteY18" fmla="*/ 544286 h 859972"/>
              <a:gd name="connsiteX19" fmla="*/ 175408 w 2287236"/>
              <a:gd name="connsiteY19" fmla="*/ 576943 h 859972"/>
              <a:gd name="connsiteX20" fmla="*/ 131865 w 2287236"/>
              <a:gd name="connsiteY20" fmla="*/ 587829 h 859972"/>
              <a:gd name="connsiteX21" fmla="*/ 88322 w 2287236"/>
              <a:gd name="connsiteY21" fmla="*/ 609600 h 859972"/>
              <a:gd name="connsiteX22" fmla="*/ 33894 w 2287236"/>
              <a:gd name="connsiteY22" fmla="*/ 685800 h 859972"/>
              <a:gd name="connsiteX23" fmla="*/ 1236 w 2287236"/>
              <a:gd name="connsiteY23" fmla="*/ 751115 h 859972"/>
              <a:gd name="connsiteX24" fmla="*/ 1236 w 2287236"/>
              <a:gd name="connsiteY24" fmla="*/ 859972 h 85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287236" h="859972">
                <a:moveTo>
                  <a:pt x="2287236" y="0"/>
                </a:moveTo>
                <a:cubicBezTo>
                  <a:pt x="2268473" y="31272"/>
                  <a:pt x="2253668" y="65922"/>
                  <a:pt x="2221922" y="87086"/>
                </a:cubicBezTo>
                <a:cubicBezTo>
                  <a:pt x="2201669" y="100588"/>
                  <a:pt x="2178767" y="109671"/>
                  <a:pt x="2156608" y="119743"/>
                </a:cubicBezTo>
                <a:cubicBezTo>
                  <a:pt x="2096457" y="147085"/>
                  <a:pt x="2095546" y="141881"/>
                  <a:pt x="2025979" y="163286"/>
                </a:cubicBezTo>
                <a:cubicBezTo>
                  <a:pt x="2004045" y="170035"/>
                  <a:pt x="1982599" y="178309"/>
                  <a:pt x="1960665" y="185058"/>
                </a:cubicBezTo>
                <a:cubicBezTo>
                  <a:pt x="1935417" y="192827"/>
                  <a:pt x="1909526" y="198476"/>
                  <a:pt x="1884465" y="206829"/>
                </a:cubicBezTo>
                <a:cubicBezTo>
                  <a:pt x="1855053" y="216633"/>
                  <a:pt x="1827456" y="231967"/>
                  <a:pt x="1797379" y="239486"/>
                </a:cubicBezTo>
                <a:cubicBezTo>
                  <a:pt x="1785408" y="242479"/>
                  <a:pt x="1618380" y="260585"/>
                  <a:pt x="1612322" y="261258"/>
                </a:cubicBezTo>
                <a:cubicBezTo>
                  <a:pt x="1463803" y="298387"/>
                  <a:pt x="1585240" y="272769"/>
                  <a:pt x="1405494" y="293915"/>
                </a:cubicBezTo>
                <a:cubicBezTo>
                  <a:pt x="1383573" y="296494"/>
                  <a:pt x="1362195" y="303227"/>
                  <a:pt x="1340179" y="304800"/>
                </a:cubicBezTo>
                <a:cubicBezTo>
                  <a:pt x="1247157" y="311444"/>
                  <a:pt x="865012" y="324103"/>
                  <a:pt x="795894" y="326572"/>
                </a:cubicBezTo>
                <a:cubicBezTo>
                  <a:pt x="775199" y="330711"/>
                  <a:pt x="731120" y="337187"/>
                  <a:pt x="708808" y="348343"/>
                </a:cubicBezTo>
                <a:cubicBezTo>
                  <a:pt x="697106" y="354194"/>
                  <a:pt x="688228" y="365083"/>
                  <a:pt x="676151" y="370115"/>
                </a:cubicBezTo>
                <a:cubicBezTo>
                  <a:pt x="602034" y="400997"/>
                  <a:pt x="557758" y="407310"/>
                  <a:pt x="480208" y="424543"/>
                </a:cubicBezTo>
                <a:cubicBezTo>
                  <a:pt x="465694" y="431800"/>
                  <a:pt x="450754" y="438264"/>
                  <a:pt x="436665" y="446315"/>
                </a:cubicBezTo>
                <a:cubicBezTo>
                  <a:pt x="425306" y="452806"/>
                  <a:pt x="415963" y="462773"/>
                  <a:pt x="404008" y="468086"/>
                </a:cubicBezTo>
                <a:cubicBezTo>
                  <a:pt x="383037" y="477407"/>
                  <a:pt x="360465" y="482601"/>
                  <a:pt x="338694" y="489858"/>
                </a:cubicBezTo>
                <a:lnTo>
                  <a:pt x="306036" y="500743"/>
                </a:lnTo>
                <a:cubicBezTo>
                  <a:pt x="200752" y="579708"/>
                  <a:pt x="312950" y="502729"/>
                  <a:pt x="229836" y="544286"/>
                </a:cubicBezTo>
                <a:cubicBezTo>
                  <a:pt x="210912" y="553748"/>
                  <a:pt x="194742" y="568350"/>
                  <a:pt x="175408" y="576943"/>
                </a:cubicBezTo>
                <a:cubicBezTo>
                  <a:pt x="161736" y="583019"/>
                  <a:pt x="145873" y="582576"/>
                  <a:pt x="131865" y="587829"/>
                </a:cubicBezTo>
                <a:cubicBezTo>
                  <a:pt x="116671" y="593527"/>
                  <a:pt x="102836" y="602343"/>
                  <a:pt x="88322" y="609600"/>
                </a:cubicBezTo>
                <a:cubicBezTo>
                  <a:pt x="5579" y="692343"/>
                  <a:pt x="68647" y="616292"/>
                  <a:pt x="33894" y="685800"/>
                </a:cubicBezTo>
                <a:cubicBezTo>
                  <a:pt x="20051" y="713487"/>
                  <a:pt x="3723" y="718779"/>
                  <a:pt x="1236" y="751115"/>
                </a:cubicBezTo>
                <a:cubicBezTo>
                  <a:pt x="-1547" y="787294"/>
                  <a:pt x="1236" y="823686"/>
                  <a:pt x="1236" y="859972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620486" y="1012371"/>
            <a:ext cx="500743" cy="957943"/>
          </a:xfrm>
          <a:custGeom>
            <a:avLst/>
            <a:gdLst>
              <a:gd name="connsiteX0" fmla="*/ 0 w 500743"/>
              <a:gd name="connsiteY0" fmla="*/ 0 h 957943"/>
              <a:gd name="connsiteX1" fmla="*/ 97971 w 500743"/>
              <a:gd name="connsiteY1" fmla="*/ 163286 h 957943"/>
              <a:gd name="connsiteX2" fmla="*/ 119743 w 500743"/>
              <a:gd name="connsiteY2" fmla="*/ 206829 h 957943"/>
              <a:gd name="connsiteX3" fmla="*/ 152400 w 500743"/>
              <a:gd name="connsiteY3" fmla="*/ 326572 h 957943"/>
              <a:gd name="connsiteX4" fmla="*/ 174171 w 500743"/>
              <a:gd name="connsiteY4" fmla="*/ 370115 h 957943"/>
              <a:gd name="connsiteX5" fmla="*/ 195943 w 500743"/>
              <a:gd name="connsiteY5" fmla="*/ 424543 h 957943"/>
              <a:gd name="connsiteX6" fmla="*/ 206828 w 500743"/>
              <a:gd name="connsiteY6" fmla="*/ 457200 h 957943"/>
              <a:gd name="connsiteX7" fmla="*/ 261257 w 500743"/>
              <a:gd name="connsiteY7" fmla="*/ 511629 h 957943"/>
              <a:gd name="connsiteX8" fmla="*/ 304800 w 500743"/>
              <a:gd name="connsiteY8" fmla="*/ 566058 h 957943"/>
              <a:gd name="connsiteX9" fmla="*/ 315685 w 500743"/>
              <a:gd name="connsiteY9" fmla="*/ 609600 h 957943"/>
              <a:gd name="connsiteX10" fmla="*/ 370114 w 500743"/>
              <a:gd name="connsiteY10" fmla="*/ 664029 h 957943"/>
              <a:gd name="connsiteX11" fmla="*/ 391885 w 500743"/>
              <a:gd name="connsiteY11" fmla="*/ 707572 h 957943"/>
              <a:gd name="connsiteX12" fmla="*/ 413657 w 500743"/>
              <a:gd name="connsiteY12" fmla="*/ 729343 h 957943"/>
              <a:gd name="connsiteX13" fmla="*/ 446314 w 500743"/>
              <a:gd name="connsiteY13" fmla="*/ 783772 h 957943"/>
              <a:gd name="connsiteX14" fmla="*/ 468085 w 500743"/>
              <a:gd name="connsiteY14" fmla="*/ 849086 h 957943"/>
              <a:gd name="connsiteX15" fmla="*/ 500743 w 500743"/>
              <a:gd name="connsiteY15" fmla="*/ 957943 h 95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0743" h="957943">
                <a:moveTo>
                  <a:pt x="0" y="0"/>
                </a:moveTo>
                <a:cubicBezTo>
                  <a:pt x="68887" y="86109"/>
                  <a:pt x="33151" y="33646"/>
                  <a:pt x="97971" y="163286"/>
                </a:cubicBezTo>
                <a:lnTo>
                  <a:pt x="119743" y="206829"/>
                </a:lnTo>
                <a:cubicBezTo>
                  <a:pt x="123076" y="220162"/>
                  <a:pt x="140189" y="298080"/>
                  <a:pt x="152400" y="326572"/>
                </a:cubicBezTo>
                <a:cubicBezTo>
                  <a:pt x="158792" y="341487"/>
                  <a:pt x="167580" y="355286"/>
                  <a:pt x="174171" y="370115"/>
                </a:cubicBezTo>
                <a:cubicBezTo>
                  <a:pt x="182107" y="387971"/>
                  <a:pt x="189082" y="406247"/>
                  <a:pt x="195943" y="424543"/>
                </a:cubicBezTo>
                <a:cubicBezTo>
                  <a:pt x="199972" y="435287"/>
                  <a:pt x="199943" y="448020"/>
                  <a:pt x="206828" y="457200"/>
                </a:cubicBezTo>
                <a:cubicBezTo>
                  <a:pt x="222223" y="477727"/>
                  <a:pt x="247025" y="490280"/>
                  <a:pt x="261257" y="511629"/>
                </a:cubicBezTo>
                <a:cubicBezTo>
                  <a:pt x="288721" y="552826"/>
                  <a:pt x="273777" y="535035"/>
                  <a:pt x="304800" y="566058"/>
                </a:cubicBezTo>
                <a:cubicBezTo>
                  <a:pt x="308428" y="580572"/>
                  <a:pt x="307386" y="597152"/>
                  <a:pt x="315685" y="609600"/>
                </a:cubicBezTo>
                <a:cubicBezTo>
                  <a:pt x="329918" y="630949"/>
                  <a:pt x="370114" y="664029"/>
                  <a:pt x="370114" y="664029"/>
                </a:cubicBezTo>
                <a:cubicBezTo>
                  <a:pt x="377371" y="678543"/>
                  <a:pt x="382884" y="694070"/>
                  <a:pt x="391885" y="707572"/>
                </a:cubicBezTo>
                <a:cubicBezTo>
                  <a:pt x="397578" y="716111"/>
                  <a:pt x="408376" y="720542"/>
                  <a:pt x="413657" y="729343"/>
                </a:cubicBezTo>
                <a:cubicBezTo>
                  <a:pt x="456056" y="800005"/>
                  <a:pt x="391147" y="728602"/>
                  <a:pt x="446314" y="783772"/>
                </a:cubicBezTo>
                <a:cubicBezTo>
                  <a:pt x="453571" y="805543"/>
                  <a:pt x="462519" y="826822"/>
                  <a:pt x="468085" y="849086"/>
                </a:cubicBezTo>
                <a:cubicBezTo>
                  <a:pt x="491825" y="944043"/>
                  <a:pt x="476475" y="909409"/>
                  <a:pt x="500743" y="957943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413657" y="707571"/>
            <a:ext cx="772886" cy="1328058"/>
          </a:xfrm>
          <a:custGeom>
            <a:avLst/>
            <a:gdLst>
              <a:gd name="connsiteX0" fmla="*/ 0 w 772886"/>
              <a:gd name="connsiteY0" fmla="*/ 0 h 1328058"/>
              <a:gd name="connsiteX1" fmla="*/ 21772 w 772886"/>
              <a:gd name="connsiteY1" fmla="*/ 65315 h 1328058"/>
              <a:gd name="connsiteX2" fmla="*/ 32657 w 772886"/>
              <a:gd name="connsiteY2" fmla="*/ 326572 h 1328058"/>
              <a:gd name="connsiteX3" fmla="*/ 43543 w 772886"/>
              <a:gd name="connsiteY3" fmla="*/ 370115 h 1328058"/>
              <a:gd name="connsiteX4" fmla="*/ 65314 w 772886"/>
              <a:gd name="connsiteY4" fmla="*/ 402772 h 1328058"/>
              <a:gd name="connsiteX5" fmla="*/ 97972 w 772886"/>
              <a:gd name="connsiteY5" fmla="*/ 457200 h 1328058"/>
              <a:gd name="connsiteX6" fmla="*/ 119743 w 772886"/>
              <a:gd name="connsiteY6" fmla="*/ 500743 h 1328058"/>
              <a:gd name="connsiteX7" fmla="*/ 130629 w 772886"/>
              <a:gd name="connsiteY7" fmla="*/ 533400 h 1328058"/>
              <a:gd name="connsiteX8" fmla="*/ 174172 w 772886"/>
              <a:gd name="connsiteY8" fmla="*/ 598715 h 1328058"/>
              <a:gd name="connsiteX9" fmla="*/ 185057 w 772886"/>
              <a:gd name="connsiteY9" fmla="*/ 631372 h 1328058"/>
              <a:gd name="connsiteX10" fmla="*/ 206829 w 772886"/>
              <a:gd name="connsiteY10" fmla="*/ 653143 h 1328058"/>
              <a:gd name="connsiteX11" fmla="*/ 228600 w 772886"/>
              <a:gd name="connsiteY11" fmla="*/ 685800 h 1328058"/>
              <a:gd name="connsiteX12" fmla="*/ 239486 w 772886"/>
              <a:gd name="connsiteY12" fmla="*/ 718458 h 1328058"/>
              <a:gd name="connsiteX13" fmla="*/ 283029 w 772886"/>
              <a:gd name="connsiteY13" fmla="*/ 805543 h 1328058"/>
              <a:gd name="connsiteX14" fmla="*/ 304800 w 772886"/>
              <a:gd name="connsiteY14" fmla="*/ 838200 h 1328058"/>
              <a:gd name="connsiteX15" fmla="*/ 315686 w 772886"/>
              <a:gd name="connsiteY15" fmla="*/ 870858 h 1328058"/>
              <a:gd name="connsiteX16" fmla="*/ 381000 w 772886"/>
              <a:gd name="connsiteY16" fmla="*/ 936172 h 1328058"/>
              <a:gd name="connsiteX17" fmla="*/ 435429 w 772886"/>
              <a:gd name="connsiteY17" fmla="*/ 1012372 h 1328058"/>
              <a:gd name="connsiteX18" fmla="*/ 457200 w 772886"/>
              <a:gd name="connsiteY18" fmla="*/ 1045029 h 1328058"/>
              <a:gd name="connsiteX19" fmla="*/ 500743 w 772886"/>
              <a:gd name="connsiteY19" fmla="*/ 1088572 h 1328058"/>
              <a:gd name="connsiteX20" fmla="*/ 576943 w 772886"/>
              <a:gd name="connsiteY20" fmla="*/ 1164772 h 1328058"/>
              <a:gd name="connsiteX21" fmla="*/ 609600 w 772886"/>
              <a:gd name="connsiteY21" fmla="*/ 1197429 h 1328058"/>
              <a:gd name="connsiteX22" fmla="*/ 674914 w 772886"/>
              <a:gd name="connsiteY22" fmla="*/ 1219200 h 1328058"/>
              <a:gd name="connsiteX23" fmla="*/ 718457 w 772886"/>
              <a:gd name="connsiteY23" fmla="*/ 1273629 h 1328058"/>
              <a:gd name="connsiteX24" fmla="*/ 772886 w 772886"/>
              <a:gd name="connsiteY24" fmla="*/ 1328058 h 13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2886" h="1328058">
                <a:moveTo>
                  <a:pt x="0" y="0"/>
                </a:moveTo>
                <a:cubicBezTo>
                  <a:pt x="7257" y="21772"/>
                  <a:pt x="19488" y="42480"/>
                  <a:pt x="21772" y="65315"/>
                </a:cubicBezTo>
                <a:cubicBezTo>
                  <a:pt x="30445" y="152044"/>
                  <a:pt x="26447" y="239632"/>
                  <a:pt x="32657" y="326572"/>
                </a:cubicBezTo>
                <a:cubicBezTo>
                  <a:pt x="33723" y="341495"/>
                  <a:pt x="37650" y="356364"/>
                  <a:pt x="43543" y="370115"/>
                </a:cubicBezTo>
                <a:cubicBezTo>
                  <a:pt x="48697" y="382140"/>
                  <a:pt x="59463" y="391070"/>
                  <a:pt x="65314" y="402772"/>
                </a:cubicBezTo>
                <a:cubicBezTo>
                  <a:pt x="93575" y="459294"/>
                  <a:pt x="55448" y="414678"/>
                  <a:pt x="97972" y="457200"/>
                </a:cubicBezTo>
                <a:cubicBezTo>
                  <a:pt x="105229" y="471714"/>
                  <a:pt x="113351" y="485828"/>
                  <a:pt x="119743" y="500743"/>
                </a:cubicBezTo>
                <a:cubicBezTo>
                  <a:pt x="124263" y="511290"/>
                  <a:pt x="125056" y="523369"/>
                  <a:pt x="130629" y="533400"/>
                </a:cubicBezTo>
                <a:cubicBezTo>
                  <a:pt x="143336" y="556273"/>
                  <a:pt x="174172" y="598715"/>
                  <a:pt x="174172" y="598715"/>
                </a:cubicBezTo>
                <a:cubicBezTo>
                  <a:pt x="177800" y="609601"/>
                  <a:pt x="179153" y="621533"/>
                  <a:pt x="185057" y="631372"/>
                </a:cubicBezTo>
                <a:cubicBezTo>
                  <a:pt x="190337" y="640173"/>
                  <a:pt x="200418" y="645129"/>
                  <a:pt x="206829" y="653143"/>
                </a:cubicBezTo>
                <a:cubicBezTo>
                  <a:pt x="215002" y="663359"/>
                  <a:pt x="222749" y="674098"/>
                  <a:pt x="228600" y="685800"/>
                </a:cubicBezTo>
                <a:cubicBezTo>
                  <a:pt x="233732" y="696063"/>
                  <a:pt x="234738" y="708012"/>
                  <a:pt x="239486" y="718458"/>
                </a:cubicBezTo>
                <a:cubicBezTo>
                  <a:pt x="252916" y="748004"/>
                  <a:pt x="265027" y="778539"/>
                  <a:pt x="283029" y="805543"/>
                </a:cubicBezTo>
                <a:cubicBezTo>
                  <a:pt x="290286" y="816429"/>
                  <a:pt x="298949" y="826498"/>
                  <a:pt x="304800" y="838200"/>
                </a:cubicBezTo>
                <a:cubicBezTo>
                  <a:pt x="309932" y="848463"/>
                  <a:pt x="308641" y="861800"/>
                  <a:pt x="315686" y="870858"/>
                </a:cubicBezTo>
                <a:cubicBezTo>
                  <a:pt x="334589" y="895162"/>
                  <a:pt x="367230" y="908633"/>
                  <a:pt x="381000" y="936172"/>
                </a:cubicBezTo>
                <a:cubicBezTo>
                  <a:pt x="421288" y="1016746"/>
                  <a:pt x="380263" y="946173"/>
                  <a:pt x="435429" y="1012372"/>
                </a:cubicBezTo>
                <a:cubicBezTo>
                  <a:pt x="443804" y="1022423"/>
                  <a:pt x="448686" y="1035096"/>
                  <a:pt x="457200" y="1045029"/>
                </a:cubicBezTo>
                <a:cubicBezTo>
                  <a:pt x="470558" y="1060614"/>
                  <a:pt x="489357" y="1071493"/>
                  <a:pt x="500743" y="1088572"/>
                </a:cubicBezTo>
                <a:cubicBezTo>
                  <a:pt x="550651" y="1163433"/>
                  <a:pt x="519463" y="1145611"/>
                  <a:pt x="576943" y="1164772"/>
                </a:cubicBezTo>
                <a:cubicBezTo>
                  <a:pt x="587829" y="1175658"/>
                  <a:pt x="596143" y="1189953"/>
                  <a:pt x="609600" y="1197429"/>
                </a:cubicBezTo>
                <a:cubicBezTo>
                  <a:pt x="629661" y="1208574"/>
                  <a:pt x="674914" y="1219200"/>
                  <a:pt x="674914" y="1219200"/>
                </a:cubicBezTo>
                <a:cubicBezTo>
                  <a:pt x="749029" y="1293315"/>
                  <a:pt x="636064" y="1177503"/>
                  <a:pt x="718457" y="1273629"/>
                </a:cubicBezTo>
                <a:lnTo>
                  <a:pt x="772886" y="132805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1088512" y="903514"/>
            <a:ext cx="740288" cy="1077686"/>
          </a:xfrm>
          <a:custGeom>
            <a:avLst/>
            <a:gdLst>
              <a:gd name="connsiteX0" fmla="*/ 740288 w 740288"/>
              <a:gd name="connsiteY0" fmla="*/ 0 h 1077686"/>
              <a:gd name="connsiteX1" fmla="*/ 729402 w 740288"/>
              <a:gd name="connsiteY1" fmla="*/ 76200 h 1077686"/>
              <a:gd name="connsiteX2" fmla="*/ 696745 w 740288"/>
              <a:gd name="connsiteY2" fmla="*/ 163286 h 1077686"/>
              <a:gd name="connsiteX3" fmla="*/ 653202 w 740288"/>
              <a:gd name="connsiteY3" fmla="*/ 217715 h 1077686"/>
              <a:gd name="connsiteX4" fmla="*/ 631431 w 740288"/>
              <a:gd name="connsiteY4" fmla="*/ 250372 h 1077686"/>
              <a:gd name="connsiteX5" fmla="*/ 609659 w 740288"/>
              <a:gd name="connsiteY5" fmla="*/ 272143 h 1077686"/>
              <a:gd name="connsiteX6" fmla="*/ 511688 w 740288"/>
              <a:gd name="connsiteY6" fmla="*/ 391886 h 1077686"/>
              <a:gd name="connsiteX7" fmla="*/ 479031 w 740288"/>
              <a:gd name="connsiteY7" fmla="*/ 424543 h 1077686"/>
              <a:gd name="connsiteX8" fmla="*/ 468145 w 740288"/>
              <a:gd name="connsiteY8" fmla="*/ 457200 h 1077686"/>
              <a:gd name="connsiteX9" fmla="*/ 381059 w 740288"/>
              <a:gd name="connsiteY9" fmla="*/ 522515 h 1077686"/>
              <a:gd name="connsiteX10" fmla="*/ 293974 w 740288"/>
              <a:gd name="connsiteY10" fmla="*/ 587829 h 1077686"/>
              <a:gd name="connsiteX11" fmla="*/ 239545 w 740288"/>
              <a:gd name="connsiteY11" fmla="*/ 642257 h 1077686"/>
              <a:gd name="connsiteX12" fmla="*/ 185117 w 740288"/>
              <a:gd name="connsiteY12" fmla="*/ 685800 h 1077686"/>
              <a:gd name="connsiteX13" fmla="*/ 163345 w 740288"/>
              <a:gd name="connsiteY13" fmla="*/ 707572 h 1077686"/>
              <a:gd name="connsiteX14" fmla="*/ 119802 w 740288"/>
              <a:gd name="connsiteY14" fmla="*/ 740229 h 1077686"/>
              <a:gd name="connsiteX15" fmla="*/ 10945 w 740288"/>
              <a:gd name="connsiteY15" fmla="*/ 827315 h 1077686"/>
              <a:gd name="connsiteX16" fmla="*/ 59 w 740288"/>
              <a:gd name="connsiteY16" fmla="*/ 870857 h 1077686"/>
              <a:gd name="connsiteX17" fmla="*/ 21831 w 740288"/>
              <a:gd name="connsiteY17" fmla="*/ 1023257 h 1077686"/>
              <a:gd name="connsiteX18" fmla="*/ 21831 w 740288"/>
              <a:gd name="connsiteY18" fmla="*/ 1077686 h 10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40288" h="1077686">
                <a:moveTo>
                  <a:pt x="740288" y="0"/>
                </a:moveTo>
                <a:cubicBezTo>
                  <a:pt x="736659" y="25400"/>
                  <a:pt x="734434" y="51040"/>
                  <a:pt x="729402" y="76200"/>
                </a:cubicBezTo>
                <a:cubicBezTo>
                  <a:pt x="726261" y="91907"/>
                  <a:pt x="699069" y="158639"/>
                  <a:pt x="696745" y="163286"/>
                </a:cubicBezTo>
                <a:cubicBezTo>
                  <a:pt x="674407" y="207961"/>
                  <a:pt x="680203" y="183963"/>
                  <a:pt x="653202" y="217715"/>
                </a:cubicBezTo>
                <a:cubicBezTo>
                  <a:pt x="645029" y="227931"/>
                  <a:pt x="639604" y="240156"/>
                  <a:pt x="631431" y="250372"/>
                </a:cubicBezTo>
                <a:cubicBezTo>
                  <a:pt x="625020" y="258386"/>
                  <a:pt x="615817" y="263932"/>
                  <a:pt x="609659" y="272143"/>
                </a:cubicBezTo>
                <a:cubicBezTo>
                  <a:pt x="522992" y="387698"/>
                  <a:pt x="612951" y="290623"/>
                  <a:pt x="511688" y="391886"/>
                </a:cubicBezTo>
                <a:lnTo>
                  <a:pt x="479031" y="424543"/>
                </a:lnTo>
                <a:cubicBezTo>
                  <a:pt x="475402" y="435429"/>
                  <a:pt x="476259" y="449086"/>
                  <a:pt x="468145" y="457200"/>
                </a:cubicBezTo>
                <a:cubicBezTo>
                  <a:pt x="442487" y="482858"/>
                  <a:pt x="406717" y="496857"/>
                  <a:pt x="381059" y="522515"/>
                </a:cubicBezTo>
                <a:cubicBezTo>
                  <a:pt x="326042" y="577532"/>
                  <a:pt x="355876" y="556877"/>
                  <a:pt x="293974" y="587829"/>
                </a:cubicBezTo>
                <a:cubicBezTo>
                  <a:pt x="260106" y="638630"/>
                  <a:pt x="287927" y="605970"/>
                  <a:pt x="239545" y="642257"/>
                </a:cubicBezTo>
                <a:cubicBezTo>
                  <a:pt x="220958" y="656197"/>
                  <a:pt x="202758" y="670679"/>
                  <a:pt x="185117" y="685800"/>
                </a:cubicBezTo>
                <a:cubicBezTo>
                  <a:pt x="177324" y="692479"/>
                  <a:pt x="171230" y="701002"/>
                  <a:pt x="163345" y="707572"/>
                </a:cubicBezTo>
                <a:cubicBezTo>
                  <a:pt x="149407" y="719187"/>
                  <a:pt x="133227" y="728025"/>
                  <a:pt x="119802" y="740229"/>
                </a:cubicBezTo>
                <a:cubicBezTo>
                  <a:pt x="22175" y="828981"/>
                  <a:pt x="81932" y="803652"/>
                  <a:pt x="10945" y="827315"/>
                </a:cubicBezTo>
                <a:cubicBezTo>
                  <a:pt x="7316" y="841829"/>
                  <a:pt x="-771" y="855919"/>
                  <a:pt x="59" y="870857"/>
                </a:cubicBezTo>
                <a:cubicBezTo>
                  <a:pt x="2906" y="922094"/>
                  <a:pt x="21831" y="971941"/>
                  <a:pt x="21831" y="1023257"/>
                </a:cubicBezTo>
                <a:lnTo>
                  <a:pt x="21831" y="1077686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1152659" y="740229"/>
            <a:ext cx="2798855" cy="1297400"/>
          </a:xfrm>
          <a:custGeom>
            <a:avLst/>
            <a:gdLst>
              <a:gd name="connsiteX0" fmla="*/ 2798855 w 2798855"/>
              <a:gd name="connsiteY0" fmla="*/ 0 h 1297400"/>
              <a:gd name="connsiteX1" fmla="*/ 2733541 w 2798855"/>
              <a:gd name="connsiteY1" fmla="*/ 65314 h 1297400"/>
              <a:gd name="connsiteX2" fmla="*/ 2602912 w 2798855"/>
              <a:gd name="connsiteY2" fmla="*/ 119742 h 1297400"/>
              <a:gd name="connsiteX3" fmla="*/ 2385198 w 2798855"/>
              <a:gd name="connsiteY3" fmla="*/ 185057 h 1297400"/>
              <a:gd name="connsiteX4" fmla="*/ 2167484 w 2798855"/>
              <a:gd name="connsiteY4" fmla="*/ 217714 h 1297400"/>
              <a:gd name="connsiteX5" fmla="*/ 2113055 w 2798855"/>
              <a:gd name="connsiteY5" fmla="*/ 228600 h 1297400"/>
              <a:gd name="connsiteX6" fmla="*/ 1982427 w 2798855"/>
              <a:gd name="connsiteY6" fmla="*/ 250371 h 1297400"/>
              <a:gd name="connsiteX7" fmla="*/ 1797370 w 2798855"/>
              <a:gd name="connsiteY7" fmla="*/ 283028 h 1297400"/>
              <a:gd name="connsiteX8" fmla="*/ 1710284 w 2798855"/>
              <a:gd name="connsiteY8" fmla="*/ 304800 h 1297400"/>
              <a:gd name="connsiteX9" fmla="*/ 1612312 w 2798855"/>
              <a:gd name="connsiteY9" fmla="*/ 326571 h 1297400"/>
              <a:gd name="connsiteX10" fmla="*/ 1579655 w 2798855"/>
              <a:gd name="connsiteY10" fmla="*/ 348342 h 1297400"/>
              <a:gd name="connsiteX11" fmla="*/ 1525227 w 2798855"/>
              <a:gd name="connsiteY11" fmla="*/ 370114 h 1297400"/>
              <a:gd name="connsiteX12" fmla="*/ 1481684 w 2798855"/>
              <a:gd name="connsiteY12" fmla="*/ 391885 h 1297400"/>
              <a:gd name="connsiteX13" fmla="*/ 1449027 w 2798855"/>
              <a:gd name="connsiteY13" fmla="*/ 402771 h 1297400"/>
              <a:gd name="connsiteX14" fmla="*/ 1416370 w 2798855"/>
              <a:gd name="connsiteY14" fmla="*/ 424542 h 1297400"/>
              <a:gd name="connsiteX15" fmla="*/ 1361941 w 2798855"/>
              <a:gd name="connsiteY15" fmla="*/ 446314 h 1297400"/>
              <a:gd name="connsiteX16" fmla="*/ 1242198 w 2798855"/>
              <a:gd name="connsiteY16" fmla="*/ 478971 h 1297400"/>
              <a:gd name="connsiteX17" fmla="*/ 1165998 w 2798855"/>
              <a:gd name="connsiteY17" fmla="*/ 522514 h 1297400"/>
              <a:gd name="connsiteX18" fmla="*/ 1122455 w 2798855"/>
              <a:gd name="connsiteY18" fmla="*/ 533400 h 1297400"/>
              <a:gd name="connsiteX19" fmla="*/ 1035370 w 2798855"/>
              <a:gd name="connsiteY19" fmla="*/ 576942 h 1297400"/>
              <a:gd name="connsiteX20" fmla="*/ 991827 w 2798855"/>
              <a:gd name="connsiteY20" fmla="*/ 598714 h 1297400"/>
              <a:gd name="connsiteX21" fmla="*/ 959170 w 2798855"/>
              <a:gd name="connsiteY21" fmla="*/ 620485 h 1297400"/>
              <a:gd name="connsiteX22" fmla="*/ 893855 w 2798855"/>
              <a:gd name="connsiteY22" fmla="*/ 642257 h 1297400"/>
              <a:gd name="connsiteX23" fmla="*/ 839427 w 2798855"/>
              <a:gd name="connsiteY23" fmla="*/ 674914 h 1297400"/>
              <a:gd name="connsiteX24" fmla="*/ 774112 w 2798855"/>
              <a:gd name="connsiteY24" fmla="*/ 685800 h 1297400"/>
              <a:gd name="connsiteX25" fmla="*/ 730570 w 2798855"/>
              <a:gd name="connsiteY25" fmla="*/ 696685 h 1297400"/>
              <a:gd name="connsiteX26" fmla="*/ 665255 w 2798855"/>
              <a:gd name="connsiteY26" fmla="*/ 729342 h 1297400"/>
              <a:gd name="connsiteX27" fmla="*/ 643484 w 2798855"/>
              <a:gd name="connsiteY27" fmla="*/ 751114 h 1297400"/>
              <a:gd name="connsiteX28" fmla="*/ 501970 w 2798855"/>
              <a:gd name="connsiteY28" fmla="*/ 805542 h 1297400"/>
              <a:gd name="connsiteX29" fmla="*/ 414884 w 2798855"/>
              <a:gd name="connsiteY29" fmla="*/ 838200 h 1297400"/>
              <a:gd name="connsiteX30" fmla="*/ 295141 w 2798855"/>
              <a:gd name="connsiteY30" fmla="*/ 870857 h 1297400"/>
              <a:gd name="connsiteX31" fmla="*/ 197170 w 2798855"/>
              <a:gd name="connsiteY31" fmla="*/ 947057 h 1297400"/>
              <a:gd name="connsiteX32" fmla="*/ 142741 w 2798855"/>
              <a:gd name="connsiteY32" fmla="*/ 1012371 h 1297400"/>
              <a:gd name="connsiteX33" fmla="*/ 66541 w 2798855"/>
              <a:gd name="connsiteY33" fmla="*/ 1099457 h 1297400"/>
              <a:gd name="connsiteX34" fmla="*/ 44770 w 2798855"/>
              <a:gd name="connsiteY34" fmla="*/ 1164771 h 1297400"/>
              <a:gd name="connsiteX35" fmla="*/ 22998 w 2798855"/>
              <a:gd name="connsiteY35" fmla="*/ 1230085 h 1297400"/>
              <a:gd name="connsiteX36" fmla="*/ 12112 w 2798855"/>
              <a:gd name="connsiteY36" fmla="*/ 1262742 h 1297400"/>
              <a:gd name="connsiteX37" fmla="*/ 1227 w 2798855"/>
              <a:gd name="connsiteY37" fmla="*/ 1295400 h 1297400"/>
              <a:gd name="connsiteX38" fmla="*/ 12112 w 2798855"/>
              <a:gd name="connsiteY38" fmla="*/ 1273628 h 12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798855" h="1297400">
                <a:moveTo>
                  <a:pt x="2798855" y="0"/>
                </a:moveTo>
                <a:cubicBezTo>
                  <a:pt x="2777084" y="21771"/>
                  <a:pt x="2759813" y="49259"/>
                  <a:pt x="2733541" y="65314"/>
                </a:cubicBezTo>
                <a:cubicBezTo>
                  <a:pt x="2693290" y="89911"/>
                  <a:pt x="2647663" y="104825"/>
                  <a:pt x="2602912" y="119742"/>
                </a:cubicBezTo>
                <a:cubicBezTo>
                  <a:pt x="2545936" y="138735"/>
                  <a:pt x="2425080" y="180072"/>
                  <a:pt x="2385198" y="185057"/>
                </a:cubicBezTo>
                <a:cubicBezTo>
                  <a:pt x="2274436" y="198901"/>
                  <a:pt x="2296599" y="194928"/>
                  <a:pt x="2167484" y="217714"/>
                </a:cubicBezTo>
                <a:cubicBezTo>
                  <a:pt x="2149263" y="220930"/>
                  <a:pt x="2131276" y="225385"/>
                  <a:pt x="2113055" y="228600"/>
                </a:cubicBezTo>
                <a:cubicBezTo>
                  <a:pt x="2069583" y="236271"/>
                  <a:pt x="2025252" y="239665"/>
                  <a:pt x="1982427" y="250371"/>
                </a:cubicBezTo>
                <a:cubicBezTo>
                  <a:pt x="1863464" y="280111"/>
                  <a:pt x="1925080" y="268838"/>
                  <a:pt x="1797370" y="283028"/>
                </a:cubicBezTo>
                <a:cubicBezTo>
                  <a:pt x="1768341" y="290285"/>
                  <a:pt x="1739542" y="298530"/>
                  <a:pt x="1710284" y="304800"/>
                </a:cubicBezTo>
                <a:cubicBezTo>
                  <a:pt x="1681012" y="311072"/>
                  <a:pt x="1641286" y="312084"/>
                  <a:pt x="1612312" y="326571"/>
                </a:cubicBezTo>
                <a:cubicBezTo>
                  <a:pt x="1600610" y="332422"/>
                  <a:pt x="1591357" y="342491"/>
                  <a:pt x="1579655" y="348342"/>
                </a:cubicBezTo>
                <a:cubicBezTo>
                  <a:pt x="1562178" y="357081"/>
                  <a:pt x="1543083" y="362178"/>
                  <a:pt x="1525227" y="370114"/>
                </a:cubicBezTo>
                <a:cubicBezTo>
                  <a:pt x="1510398" y="376705"/>
                  <a:pt x="1496599" y="385493"/>
                  <a:pt x="1481684" y="391885"/>
                </a:cubicBezTo>
                <a:cubicBezTo>
                  <a:pt x="1471137" y="396405"/>
                  <a:pt x="1459290" y="397639"/>
                  <a:pt x="1449027" y="402771"/>
                </a:cubicBezTo>
                <a:cubicBezTo>
                  <a:pt x="1437325" y="408622"/>
                  <a:pt x="1428072" y="418691"/>
                  <a:pt x="1416370" y="424542"/>
                </a:cubicBezTo>
                <a:cubicBezTo>
                  <a:pt x="1398892" y="433281"/>
                  <a:pt x="1380237" y="439453"/>
                  <a:pt x="1361941" y="446314"/>
                </a:cubicBezTo>
                <a:cubicBezTo>
                  <a:pt x="1321242" y="461576"/>
                  <a:pt x="1287363" y="467680"/>
                  <a:pt x="1242198" y="478971"/>
                </a:cubicBezTo>
                <a:cubicBezTo>
                  <a:pt x="1215129" y="497017"/>
                  <a:pt x="1197564" y="510676"/>
                  <a:pt x="1165998" y="522514"/>
                </a:cubicBezTo>
                <a:cubicBezTo>
                  <a:pt x="1151990" y="527767"/>
                  <a:pt x="1136969" y="529771"/>
                  <a:pt x="1122455" y="533400"/>
                </a:cubicBezTo>
                <a:cubicBezTo>
                  <a:pt x="1064623" y="571954"/>
                  <a:pt x="1115263" y="541434"/>
                  <a:pt x="1035370" y="576942"/>
                </a:cubicBezTo>
                <a:cubicBezTo>
                  <a:pt x="1020541" y="583533"/>
                  <a:pt x="1005916" y="590663"/>
                  <a:pt x="991827" y="598714"/>
                </a:cubicBezTo>
                <a:cubicBezTo>
                  <a:pt x="980468" y="605205"/>
                  <a:pt x="971125" y="615172"/>
                  <a:pt x="959170" y="620485"/>
                </a:cubicBezTo>
                <a:cubicBezTo>
                  <a:pt x="938199" y="629806"/>
                  <a:pt x="914747" y="632760"/>
                  <a:pt x="893855" y="642257"/>
                </a:cubicBezTo>
                <a:cubicBezTo>
                  <a:pt x="874594" y="651012"/>
                  <a:pt x="859311" y="667683"/>
                  <a:pt x="839427" y="674914"/>
                </a:cubicBezTo>
                <a:cubicBezTo>
                  <a:pt x="818684" y="682457"/>
                  <a:pt x="795755" y="681471"/>
                  <a:pt x="774112" y="685800"/>
                </a:cubicBezTo>
                <a:cubicBezTo>
                  <a:pt x="759442" y="688734"/>
                  <a:pt x="745084" y="693057"/>
                  <a:pt x="730570" y="696685"/>
                </a:cubicBezTo>
                <a:cubicBezTo>
                  <a:pt x="679867" y="747388"/>
                  <a:pt x="745507" y="689216"/>
                  <a:pt x="665255" y="729342"/>
                </a:cubicBezTo>
                <a:cubicBezTo>
                  <a:pt x="656075" y="733932"/>
                  <a:pt x="652664" y="746524"/>
                  <a:pt x="643484" y="751114"/>
                </a:cubicBezTo>
                <a:cubicBezTo>
                  <a:pt x="540385" y="802664"/>
                  <a:pt x="566884" y="781199"/>
                  <a:pt x="501970" y="805542"/>
                </a:cubicBezTo>
                <a:cubicBezTo>
                  <a:pt x="472646" y="816538"/>
                  <a:pt x="445081" y="829965"/>
                  <a:pt x="414884" y="838200"/>
                </a:cubicBezTo>
                <a:cubicBezTo>
                  <a:pt x="279835" y="875031"/>
                  <a:pt x="370309" y="845800"/>
                  <a:pt x="295141" y="870857"/>
                </a:cubicBezTo>
                <a:cubicBezTo>
                  <a:pt x="150388" y="1015607"/>
                  <a:pt x="313529" y="863943"/>
                  <a:pt x="197170" y="947057"/>
                </a:cubicBezTo>
                <a:cubicBezTo>
                  <a:pt x="153473" y="978270"/>
                  <a:pt x="174571" y="975994"/>
                  <a:pt x="142741" y="1012371"/>
                </a:cubicBezTo>
                <a:cubicBezTo>
                  <a:pt x="118676" y="1039874"/>
                  <a:pt x="82345" y="1063898"/>
                  <a:pt x="66541" y="1099457"/>
                </a:cubicBezTo>
                <a:cubicBezTo>
                  <a:pt x="57221" y="1120428"/>
                  <a:pt x="52027" y="1143000"/>
                  <a:pt x="44770" y="1164771"/>
                </a:cubicBezTo>
                <a:lnTo>
                  <a:pt x="22998" y="1230085"/>
                </a:lnTo>
                <a:lnTo>
                  <a:pt x="12112" y="1262742"/>
                </a:lnTo>
                <a:cubicBezTo>
                  <a:pt x="8483" y="1273628"/>
                  <a:pt x="-3904" y="1305664"/>
                  <a:pt x="1227" y="1295400"/>
                </a:cubicBezTo>
                <a:lnTo>
                  <a:pt x="12112" y="127362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1099457" y="2286000"/>
            <a:ext cx="87086" cy="827314"/>
          </a:xfrm>
          <a:custGeom>
            <a:avLst/>
            <a:gdLst>
              <a:gd name="connsiteX0" fmla="*/ 0 w 87086"/>
              <a:gd name="connsiteY0" fmla="*/ 0 h 827314"/>
              <a:gd name="connsiteX1" fmla="*/ 32657 w 87086"/>
              <a:gd name="connsiteY1" fmla="*/ 97971 h 827314"/>
              <a:gd name="connsiteX2" fmla="*/ 10886 w 87086"/>
              <a:gd name="connsiteY2" fmla="*/ 304800 h 827314"/>
              <a:gd name="connsiteX3" fmla="*/ 0 w 87086"/>
              <a:gd name="connsiteY3" fmla="*/ 337457 h 827314"/>
              <a:gd name="connsiteX4" fmla="*/ 10886 w 87086"/>
              <a:gd name="connsiteY4" fmla="*/ 620486 h 827314"/>
              <a:gd name="connsiteX5" fmla="*/ 32657 w 87086"/>
              <a:gd name="connsiteY5" fmla="*/ 664029 h 827314"/>
              <a:gd name="connsiteX6" fmla="*/ 65314 w 87086"/>
              <a:gd name="connsiteY6" fmla="*/ 805543 h 827314"/>
              <a:gd name="connsiteX7" fmla="*/ 87086 w 87086"/>
              <a:gd name="connsiteY7" fmla="*/ 827314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086" h="827314">
                <a:moveTo>
                  <a:pt x="0" y="0"/>
                </a:moveTo>
                <a:cubicBezTo>
                  <a:pt x="10886" y="32657"/>
                  <a:pt x="35516" y="63666"/>
                  <a:pt x="32657" y="97971"/>
                </a:cubicBezTo>
                <a:cubicBezTo>
                  <a:pt x="27943" y="154539"/>
                  <a:pt x="23076" y="243850"/>
                  <a:pt x="10886" y="304800"/>
                </a:cubicBezTo>
                <a:cubicBezTo>
                  <a:pt x="8636" y="316052"/>
                  <a:pt x="3629" y="326571"/>
                  <a:pt x="0" y="337457"/>
                </a:cubicBezTo>
                <a:cubicBezTo>
                  <a:pt x="3629" y="431800"/>
                  <a:pt x="1492" y="526542"/>
                  <a:pt x="10886" y="620486"/>
                </a:cubicBezTo>
                <a:cubicBezTo>
                  <a:pt x="12501" y="636633"/>
                  <a:pt x="28387" y="648373"/>
                  <a:pt x="32657" y="664029"/>
                </a:cubicBezTo>
                <a:cubicBezTo>
                  <a:pt x="39392" y="688723"/>
                  <a:pt x="42045" y="782275"/>
                  <a:pt x="65314" y="805543"/>
                </a:cubicBezTo>
                <a:lnTo>
                  <a:pt x="87086" y="827314"/>
                </a:lnTo>
              </a:path>
            </a:pathLst>
          </a:cu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838200" y="2307771"/>
            <a:ext cx="500743" cy="1186808"/>
          </a:xfrm>
          <a:custGeom>
            <a:avLst/>
            <a:gdLst>
              <a:gd name="connsiteX0" fmla="*/ 217714 w 500743"/>
              <a:gd name="connsiteY0" fmla="*/ 0 h 1186808"/>
              <a:gd name="connsiteX1" fmla="*/ 163286 w 500743"/>
              <a:gd name="connsiteY1" fmla="*/ 10886 h 1186808"/>
              <a:gd name="connsiteX2" fmla="*/ 141514 w 500743"/>
              <a:gd name="connsiteY2" fmla="*/ 54429 h 1186808"/>
              <a:gd name="connsiteX3" fmla="*/ 119743 w 500743"/>
              <a:gd name="connsiteY3" fmla="*/ 87086 h 1186808"/>
              <a:gd name="connsiteX4" fmla="*/ 65314 w 500743"/>
              <a:gd name="connsiteY4" fmla="*/ 174172 h 1186808"/>
              <a:gd name="connsiteX5" fmla="*/ 43543 w 500743"/>
              <a:gd name="connsiteY5" fmla="*/ 206829 h 1186808"/>
              <a:gd name="connsiteX6" fmla="*/ 10886 w 500743"/>
              <a:gd name="connsiteY6" fmla="*/ 326572 h 1186808"/>
              <a:gd name="connsiteX7" fmla="*/ 0 w 500743"/>
              <a:gd name="connsiteY7" fmla="*/ 370115 h 1186808"/>
              <a:gd name="connsiteX8" fmla="*/ 10886 w 500743"/>
              <a:gd name="connsiteY8" fmla="*/ 620486 h 1186808"/>
              <a:gd name="connsiteX9" fmla="*/ 32657 w 500743"/>
              <a:gd name="connsiteY9" fmla="*/ 696686 h 1186808"/>
              <a:gd name="connsiteX10" fmla="*/ 65314 w 500743"/>
              <a:gd name="connsiteY10" fmla="*/ 805543 h 1186808"/>
              <a:gd name="connsiteX11" fmla="*/ 87086 w 500743"/>
              <a:gd name="connsiteY11" fmla="*/ 849086 h 1186808"/>
              <a:gd name="connsiteX12" fmla="*/ 97971 w 500743"/>
              <a:gd name="connsiteY12" fmla="*/ 892629 h 1186808"/>
              <a:gd name="connsiteX13" fmla="*/ 152400 w 500743"/>
              <a:gd name="connsiteY13" fmla="*/ 968829 h 1186808"/>
              <a:gd name="connsiteX14" fmla="*/ 185057 w 500743"/>
              <a:gd name="connsiteY14" fmla="*/ 1023258 h 1186808"/>
              <a:gd name="connsiteX15" fmla="*/ 228600 w 500743"/>
              <a:gd name="connsiteY15" fmla="*/ 1045029 h 1186808"/>
              <a:gd name="connsiteX16" fmla="*/ 250371 w 500743"/>
              <a:gd name="connsiteY16" fmla="*/ 1077686 h 1186808"/>
              <a:gd name="connsiteX17" fmla="*/ 337457 w 500743"/>
              <a:gd name="connsiteY17" fmla="*/ 1143000 h 1186808"/>
              <a:gd name="connsiteX18" fmla="*/ 402771 w 500743"/>
              <a:gd name="connsiteY18" fmla="*/ 1164772 h 1186808"/>
              <a:gd name="connsiteX19" fmla="*/ 489857 w 500743"/>
              <a:gd name="connsiteY19" fmla="*/ 1186543 h 1186808"/>
              <a:gd name="connsiteX20" fmla="*/ 500743 w 500743"/>
              <a:gd name="connsiteY20" fmla="*/ 1186543 h 11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0743" h="1186808">
                <a:moveTo>
                  <a:pt x="217714" y="0"/>
                </a:moveTo>
                <a:cubicBezTo>
                  <a:pt x="199571" y="3629"/>
                  <a:pt x="178342" y="132"/>
                  <a:pt x="163286" y="10886"/>
                </a:cubicBezTo>
                <a:cubicBezTo>
                  <a:pt x="150081" y="20318"/>
                  <a:pt x="149565" y="40340"/>
                  <a:pt x="141514" y="54429"/>
                </a:cubicBezTo>
                <a:cubicBezTo>
                  <a:pt x="135023" y="65788"/>
                  <a:pt x="127347" y="76440"/>
                  <a:pt x="119743" y="87086"/>
                </a:cubicBezTo>
                <a:cubicBezTo>
                  <a:pt x="45409" y="191154"/>
                  <a:pt x="123768" y="71878"/>
                  <a:pt x="65314" y="174172"/>
                </a:cubicBezTo>
                <a:cubicBezTo>
                  <a:pt x="58823" y="185531"/>
                  <a:pt x="48856" y="194874"/>
                  <a:pt x="43543" y="206829"/>
                </a:cubicBezTo>
                <a:cubicBezTo>
                  <a:pt x="20884" y="257812"/>
                  <a:pt x="22270" y="275345"/>
                  <a:pt x="10886" y="326572"/>
                </a:cubicBezTo>
                <a:cubicBezTo>
                  <a:pt x="7641" y="341177"/>
                  <a:pt x="3629" y="355601"/>
                  <a:pt x="0" y="370115"/>
                </a:cubicBezTo>
                <a:cubicBezTo>
                  <a:pt x="3629" y="453572"/>
                  <a:pt x="4715" y="537178"/>
                  <a:pt x="10886" y="620486"/>
                </a:cubicBezTo>
                <a:cubicBezTo>
                  <a:pt x="12588" y="643463"/>
                  <a:pt x="26217" y="674147"/>
                  <a:pt x="32657" y="696686"/>
                </a:cubicBezTo>
                <a:cubicBezTo>
                  <a:pt x="43074" y="733143"/>
                  <a:pt x="48070" y="771056"/>
                  <a:pt x="65314" y="805543"/>
                </a:cubicBezTo>
                <a:lnTo>
                  <a:pt x="87086" y="849086"/>
                </a:lnTo>
                <a:cubicBezTo>
                  <a:pt x="90714" y="863600"/>
                  <a:pt x="92078" y="878878"/>
                  <a:pt x="97971" y="892629"/>
                </a:cubicBezTo>
                <a:cubicBezTo>
                  <a:pt x="103811" y="906255"/>
                  <a:pt x="147943" y="962144"/>
                  <a:pt x="152400" y="968829"/>
                </a:cubicBezTo>
                <a:cubicBezTo>
                  <a:pt x="164136" y="986434"/>
                  <a:pt x="170096" y="1008297"/>
                  <a:pt x="185057" y="1023258"/>
                </a:cubicBezTo>
                <a:cubicBezTo>
                  <a:pt x="196532" y="1034733"/>
                  <a:pt x="214086" y="1037772"/>
                  <a:pt x="228600" y="1045029"/>
                </a:cubicBezTo>
                <a:cubicBezTo>
                  <a:pt x="235857" y="1055915"/>
                  <a:pt x="242198" y="1067470"/>
                  <a:pt x="250371" y="1077686"/>
                </a:cubicBezTo>
                <a:cubicBezTo>
                  <a:pt x="269127" y="1101132"/>
                  <a:pt x="318461" y="1136668"/>
                  <a:pt x="337457" y="1143000"/>
                </a:cubicBezTo>
                <a:lnTo>
                  <a:pt x="402771" y="1164772"/>
                </a:lnTo>
                <a:cubicBezTo>
                  <a:pt x="444834" y="1178793"/>
                  <a:pt x="437315" y="1177786"/>
                  <a:pt x="489857" y="1186543"/>
                </a:cubicBezTo>
                <a:cubicBezTo>
                  <a:pt x="493436" y="1187140"/>
                  <a:pt x="497114" y="1186543"/>
                  <a:pt x="500743" y="118654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4386939" y="533791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egments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4435926" y="1894895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Classes/Models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435926" y="3071785"/>
            <a:ext cx="169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Behavior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9" y="4294906"/>
            <a:ext cx="4290567" cy="466783"/>
          </a:xfrm>
          <a:prstGeom prst="rect">
            <a:avLst/>
          </a:prstGeom>
        </p:spPr>
      </p:pic>
      <p:sp>
        <p:nvSpPr>
          <p:cNvPr id="58" name="Freeform 57"/>
          <p:cNvSpPr/>
          <p:nvPr/>
        </p:nvSpPr>
        <p:spPr>
          <a:xfrm>
            <a:off x="217061" y="4759865"/>
            <a:ext cx="729995" cy="194553"/>
          </a:xfrm>
          <a:custGeom>
            <a:avLst/>
            <a:gdLst>
              <a:gd name="connsiteX0" fmla="*/ 578796 w 578796"/>
              <a:gd name="connsiteY0" fmla="*/ 9728 h 194553"/>
              <a:gd name="connsiteX1" fmla="*/ 573932 w 578796"/>
              <a:gd name="connsiteY1" fmla="*/ 34047 h 194553"/>
              <a:gd name="connsiteX2" fmla="*/ 559340 w 578796"/>
              <a:gd name="connsiteY2" fmla="*/ 48639 h 194553"/>
              <a:gd name="connsiteX3" fmla="*/ 549613 w 578796"/>
              <a:gd name="connsiteY3" fmla="*/ 63230 h 194553"/>
              <a:gd name="connsiteX4" fmla="*/ 535021 w 578796"/>
              <a:gd name="connsiteY4" fmla="*/ 82685 h 194553"/>
              <a:gd name="connsiteX5" fmla="*/ 520430 w 578796"/>
              <a:gd name="connsiteY5" fmla="*/ 107005 h 194553"/>
              <a:gd name="connsiteX6" fmla="*/ 466927 w 578796"/>
              <a:gd name="connsiteY6" fmla="*/ 155643 h 194553"/>
              <a:gd name="connsiteX7" fmla="*/ 437744 w 578796"/>
              <a:gd name="connsiteY7" fmla="*/ 175098 h 194553"/>
              <a:gd name="connsiteX8" fmla="*/ 393970 w 578796"/>
              <a:gd name="connsiteY8" fmla="*/ 184826 h 194553"/>
              <a:gd name="connsiteX9" fmla="*/ 379379 w 578796"/>
              <a:gd name="connsiteY9" fmla="*/ 189690 h 194553"/>
              <a:gd name="connsiteX10" fmla="*/ 325876 w 578796"/>
              <a:gd name="connsiteY10" fmla="*/ 194553 h 194553"/>
              <a:gd name="connsiteX11" fmla="*/ 228600 w 578796"/>
              <a:gd name="connsiteY11" fmla="*/ 189690 h 194553"/>
              <a:gd name="connsiteX12" fmla="*/ 199417 w 578796"/>
              <a:gd name="connsiteY12" fmla="*/ 179962 h 194553"/>
              <a:gd name="connsiteX13" fmla="*/ 179962 w 578796"/>
              <a:gd name="connsiteY13" fmla="*/ 175098 h 194553"/>
              <a:gd name="connsiteX14" fmla="*/ 165370 w 578796"/>
              <a:gd name="connsiteY14" fmla="*/ 160507 h 194553"/>
              <a:gd name="connsiteX15" fmla="*/ 150779 w 578796"/>
              <a:gd name="connsiteY15" fmla="*/ 155643 h 194553"/>
              <a:gd name="connsiteX16" fmla="*/ 136187 w 578796"/>
              <a:gd name="connsiteY16" fmla="*/ 145915 h 194553"/>
              <a:gd name="connsiteX17" fmla="*/ 116732 w 578796"/>
              <a:gd name="connsiteY17" fmla="*/ 136187 h 194553"/>
              <a:gd name="connsiteX18" fmla="*/ 102140 w 578796"/>
              <a:gd name="connsiteY18" fmla="*/ 121596 h 194553"/>
              <a:gd name="connsiteX19" fmla="*/ 87549 w 578796"/>
              <a:gd name="connsiteY19" fmla="*/ 116732 h 194553"/>
              <a:gd name="connsiteX20" fmla="*/ 72957 w 578796"/>
              <a:gd name="connsiteY20" fmla="*/ 107005 h 194553"/>
              <a:gd name="connsiteX21" fmla="*/ 48638 w 578796"/>
              <a:gd name="connsiteY21" fmla="*/ 72958 h 194553"/>
              <a:gd name="connsiteX22" fmla="*/ 14591 w 578796"/>
              <a:gd name="connsiteY22" fmla="*/ 29183 h 194553"/>
              <a:gd name="connsiteX23" fmla="*/ 9727 w 578796"/>
              <a:gd name="connsiteY23" fmla="*/ 14592 h 194553"/>
              <a:gd name="connsiteX24" fmla="*/ 0 w 578796"/>
              <a:gd name="connsiteY24" fmla="*/ 0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8796" h="194553">
                <a:moveTo>
                  <a:pt x="578796" y="9728"/>
                </a:moveTo>
                <a:cubicBezTo>
                  <a:pt x="577175" y="17834"/>
                  <a:pt x="577629" y="26653"/>
                  <a:pt x="573932" y="34047"/>
                </a:cubicBezTo>
                <a:cubicBezTo>
                  <a:pt x="570856" y="40199"/>
                  <a:pt x="563744" y="43355"/>
                  <a:pt x="559340" y="48639"/>
                </a:cubicBezTo>
                <a:cubicBezTo>
                  <a:pt x="555598" y="53130"/>
                  <a:pt x="553011" y="58473"/>
                  <a:pt x="549613" y="63230"/>
                </a:cubicBezTo>
                <a:cubicBezTo>
                  <a:pt x="544901" y="69826"/>
                  <a:pt x="539518" y="75940"/>
                  <a:pt x="535021" y="82685"/>
                </a:cubicBezTo>
                <a:cubicBezTo>
                  <a:pt x="529777" y="90551"/>
                  <a:pt x="526482" y="99742"/>
                  <a:pt x="520430" y="107005"/>
                </a:cubicBezTo>
                <a:cubicBezTo>
                  <a:pt x="502959" y="127970"/>
                  <a:pt x="487955" y="140924"/>
                  <a:pt x="466927" y="155643"/>
                </a:cubicBezTo>
                <a:cubicBezTo>
                  <a:pt x="457349" y="162347"/>
                  <a:pt x="449208" y="172805"/>
                  <a:pt x="437744" y="175098"/>
                </a:cubicBezTo>
                <a:cubicBezTo>
                  <a:pt x="421028" y="178441"/>
                  <a:pt x="409997" y="180247"/>
                  <a:pt x="393970" y="184826"/>
                </a:cubicBezTo>
                <a:cubicBezTo>
                  <a:pt x="389040" y="186235"/>
                  <a:pt x="384454" y="188965"/>
                  <a:pt x="379379" y="189690"/>
                </a:cubicBezTo>
                <a:cubicBezTo>
                  <a:pt x="361651" y="192222"/>
                  <a:pt x="343710" y="192932"/>
                  <a:pt x="325876" y="194553"/>
                </a:cubicBezTo>
                <a:cubicBezTo>
                  <a:pt x="293451" y="192932"/>
                  <a:pt x="260852" y="193411"/>
                  <a:pt x="228600" y="189690"/>
                </a:cubicBezTo>
                <a:cubicBezTo>
                  <a:pt x="218414" y="188515"/>
                  <a:pt x="209365" y="182449"/>
                  <a:pt x="199417" y="179962"/>
                </a:cubicBezTo>
                <a:lnTo>
                  <a:pt x="179962" y="175098"/>
                </a:lnTo>
                <a:cubicBezTo>
                  <a:pt x="175098" y="170234"/>
                  <a:pt x="171093" y="164322"/>
                  <a:pt x="165370" y="160507"/>
                </a:cubicBezTo>
                <a:cubicBezTo>
                  <a:pt x="161104" y="157663"/>
                  <a:pt x="155365" y="157936"/>
                  <a:pt x="150779" y="155643"/>
                </a:cubicBezTo>
                <a:cubicBezTo>
                  <a:pt x="145550" y="153029"/>
                  <a:pt x="141263" y="148815"/>
                  <a:pt x="136187" y="145915"/>
                </a:cubicBezTo>
                <a:cubicBezTo>
                  <a:pt x="129892" y="142318"/>
                  <a:pt x="122632" y="140401"/>
                  <a:pt x="116732" y="136187"/>
                </a:cubicBezTo>
                <a:cubicBezTo>
                  <a:pt x="111135" y="132189"/>
                  <a:pt x="107863" y="125411"/>
                  <a:pt x="102140" y="121596"/>
                </a:cubicBezTo>
                <a:cubicBezTo>
                  <a:pt x="97874" y="118752"/>
                  <a:pt x="92135" y="119025"/>
                  <a:pt x="87549" y="116732"/>
                </a:cubicBezTo>
                <a:cubicBezTo>
                  <a:pt x="82320" y="114118"/>
                  <a:pt x="77821" y="110247"/>
                  <a:pt x="72957" y="107005"/>
                </a:cubicBezTo>
                <a:cubicBezTo>
                  <a:pt x="41364" y="59610"/>
                  <a:pt x="90826" y="133225"/>
                  <a:pt x="48638" y="72958"/>
                </a:cubicBezTo>
                <a:cubicBezTo>
                  <a:pt x="21487" y="34171"/>
                  <a:pt x="39733" y="54325"/>
                  <a:pt x="14591" y="29183"/>
                </a:cubicBezTo>
                <a:cubicBezTo>
                  <a:pt x="12970" y="24319"/>
                  <a:pt x="12020" y="19178"/>
                  <a:pt x="9727" y="14592"/>
                </a:cubicBezTo>
                <a:cubicBezTo>
                  <a:pt x="7113" y="9363"/>
                  <a:pt x="0" y="0"/>
                  <a:pt x="0" y="0"/>
                </a:cubicBezTo>
              </a:path>
            </a:pathLst>
          </a:custGeom>
          <a:noFill/>
          <a:ln w="6350">
            <a:solidFill>
              <a:srgbClr val="0005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52984" y="4755162"/>
            <a:ext cx="549613" cy="150778"/>
          </a:xfrm>
          <a:custGeom>
            <a:avLst/>
            <a:gdLst>
              <a:gd name="connsiteX0" fmla="*/ 549613 w 549613"/>
              <a:gd name="connsiteY0" fmla="*/ 0 h 150778"/>
              <a:gd name="connsiteX1" fmla="*/ 544749 w 549613"/>
              <a:gd name="connsiteY1" fmla="*/ 24319 h 150778"/>
              <a:gd name="connsiteX2" fmla="*/ 515566 w 549613"/>
              <a:gd name="connsiteY2" fmla="*/ 43774 h 150778"/>
              <a:gd name="connsiteX3" fmla="*/ 500974 w 549613"/>
              <a:gd name="connsiteY3" fmla="*/ 58366 h 150778"/>
              <a:gd name="connsiteX4" fmla="*/ 476655 w 549613"/>
              <a:gd name="connsiteY4" fmla="*/ 68093 h 150778"/>
              <a:gd name="connsiteX5" fmla="*/ 457200 w 549613"/>
              <a:gd name="connsiteY5" fmla="*/ 77821 h 150778"/>
              <a:gd name="connsiteX6" fmla="*/ 442608 w 549613"/>
              <a:gd name="connsiteY6" fmla="*/ 87549 h 150778"/>
              <a:gd name="connsiteX7" fmla="*/ 408562 w 549613"/>
              <a:gd name="connsiteY7" fmla="*/ 97276 h 150778"/>
              <a:gd name="connsiteX8" fmla="*/ 379379 w 549613"/>
              <a:gd name="connsiteY8" fmla="*/ 107004 h 150778"/>
              <a:gd name="connsiteX9" fmla="*/ 325876 w 549613"/>
              <a:gd name="connsiteY9" fmla="*/ 126459 h 150778"/>
              <a:gd name="connsiteX10" fmla="*/ 296694 w 549613"/>
              <a:gd name="connsiteY10" fmla="*/ 131323 h 150778"/>
              <a:gd name="connsiteX11" fmla="*/ 272374 w 549613"/>
              <a:gd name="connsiteY11" fmla="*/ 136187 h 150778"/>
              <a:gd name="connsiteX12" fmla="*/ 257783 w 549613"/>
              <a:gd name="connsiteY12" fmla="*/ 141051 h 150778"/>
              <a:gd name="connsiteX13" fmla="*/ 223736 w 549613"/>
              <a:gd name="connsiteY13" fmla="*/ 145914 h 150778"/>
              <a:gd name="connsiteX14" fmla="*/ 194553 w 549613"/>
              <a:gd name="connsiteY14" fmla="*/ 150778 h 150778"/>
              <a:gd name="connsiteX15" fmla="*/ 87549 w 549613"/>
              <a:gd name="connsiteY15" fmla="*/ 145914 h 150778"/>
              <a:gd name="connsiteX16" fmla="*/ 77821 w 549613"/>
              <a:gd name="connsiteY16" fmla="*/ 131323 h 150778"/>
              <a:gd name="connsiteX17" fmla="*/ 63230 w 549613"/>
              <a:gd name="connsiteY17" fmla="*/ 126459 h 150778"/>
              <a:gd name="connsiteX18" fmla="*/ 43774 w 549613"/>
              <a:gd name="connsiteY18" fmla="*/ 97276 h 150778"/>
              <a:gd name="connsiteX19" fmla="*/ 38911 w 549613"/>
              <a:gd name="connsiteY19" fmla="*/ 82685 h 150778"/>
              <a:gd name="connsiteX20" fmla="*/ 29183 w 549613"/>
              <a:gd name="connsiteY20" fmla="*/ 68093 h 150778"/>
              <a:gd name="connsiteX21" fmla="*/ 24319 w 549613"/>
              <a:gd name="connsiteY21" fmla="*/ 53502 h 150778"/>
              <a:gd name="connsiteX22" fmla="*/ 4864 w 549613"/>
              <a:gd name="connsiteY22" fmla="*/ 24319 h 150778"/>
              <a:gd name="connsiteX23" fmla="*/ 0 w 549613"/>
              <a:gd name="connsiteY23" fmla="*/ 9727 h 15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9613" h="150778">
                <a:moveTo>
                  <a:pt x="549613" y="0"/>
                </a:moveTo>
                <a:cubicBezTo>
                  <a:pt x="547992" y="8106"/>
                  <a:pt x="549824" y="17794"/>
                  <a:pt x="544749" y="24319"/>
                </a:cubicBezTo>
                <a:cubicBezTo>
                  <a:pt x="537571" y="33547"/>
                  <a:pt x="523833" y="35507"/>
                  <a:pt x="515566" y="43774"/>
                </a:cubicBezTo>
                <a:cubicBezTo>
                  <a:pt x="510702" y="48638"/>
                  <a:pt x="506807" y="54720"/>
                  <a:pt x="500974" y="58366"/>
                </a:cubicBezTo>
                <a:cubicBezTo>
                  <a:pt x="493570" y="62993"/>
                  <a:pt x="484633" y="64547"/>
                  <a:pt x="476655" y="68093"/>
                </a:cubicBezTo>
                <a:cubicBezTo>
                  <a:pt x="470029" y="71038"/>
                  <a:pt x="463495" y="74224"/>
                  <a:pt x="457200" y="77821"/>
                </a:cubicBezTo>
                <a:cubicBezTo>
                  <a:pt x="452124" y="80721"/>
                  <a:pt x="448036" y="85378"/>
                  <a:pt x="442608" y="87549"/>
                </a:cubicBezTo>
                <a:cubicBezTo>
                  <a:pt x="431649" y="91932"/>
                  <a:pt x="419843" y="93805"/>
                  <a:pt x="408562" y="97276"/>
                </a:cubicBezTo>
                <a:cubicBezTo>
                  <a:pt x="398762" y="100292"/>
                  <a:pt x="389016" y="103500"/>
                  <a:pt x="379379" y="107004"/>
                </a:cubicBezTo>
                <a:cubicBezTo>
                  <a:pt x="358115" y="114736"/>
                  <a:pt x="348572" y="120785"/>
                  <a:pt x="325876" y="126459"/>
                </a:cubicBezTo>
                <a:cubicBezTo>
                  <a:pt x="316309" y="128851"/>
                  <a:pt x="306396" y="129559"/>
                  <a:pt x="296694" y="131323"/>
                </a:cubicBezTo>
                <a:cubicBezTo>
                  <a:pt x="288560" y="132802"/>
                  <a:pt x="280394" y="134182"/>
                  <a:pt x="272374" y="136187"/>
                </a:cubicBezTo>
                <a:cubicBezTo>
                  <a:pt x="267400" y="137430"/>
                  <a:pt x="262810" y="140046"/>
                  <a:pt x="257783" y="141051"/>
                </a:cubicBezTo>
                <a:cubicBezTo>
                  <a:pt x="246541" y="143299"/>
                  <a:pt x="235067" y="144171"/>
                  <a:pt x="223736" y="145914"/>
                </a:cubicBezTo>
                <a:cubicBezTo>
                  <a:pt x="213989" y="147413"/>
                  <a:pt x="204281" y="149157"/>
                  <a:pt x="194553" y="150778"/>
                </a:cubicBezTo>
                <a:cubicBezTo>
                  <a:pt x="158885" y="149157"/>
                  <a:pt x="122768" y="151784"/>
                  <a:pt x="87549" y="145914"/>
                </a:cubicBezTo>
                <a:cubicBezTo>
                  <a:pt x="81783" y="144953"/>
                  <a:pt x="82386" y="134975"/>
                  <a:pt x="77821" y="131323"/>
                </a:cubicBezTo>
                <a:cubicBezTo>
                  <a:pt x="73818" y="128120"/>
                  <a:pt x="68094" y="128080"/>
                  <a:pt x="63230" y="126459"/>
                </a:cubicBezTo>
                <a:cubicBezTo>
                  <a:pt x="56745" y="116731"/>
                  <a:pt x="47471" y="108368"/>
                  <a:pt x="43774" y="97276"/>
                </a:cubicBezTo>
                <a:cubicBezTo>
                  <a:pt x="42153" y="92412"/>
                  <a:pt x="41204" y="87270"/>
                  <a:pt x="38911" y="82685"/>
                </a:cubicBezTo>
                <a:cubicBezTo>
                  <a:pt x="36297" y="77456"/>
                  <a:pt x="31797" y="73322"/>
                  <a:pt x="29183" y="68093"/>
                </a:cubicBezTo>
                <a:cubicBezTo>
                  <a:pt x="26890" y="63507"/>
                  <a:pt x="26809" y="57984"/>
                  <a:pt x="24319" y="53502"/>
                </a:cubicBezTo>
                <a:cubicBezTo>
                  <a:pt x="18641" y="43282"/>
                  <a:pt x="8561" y="35410"/>
                  <a:pt x="4864" y="24319"/>
                </a:cubicBezTo>
                <a:lnTo>
                  <a:pt x="0" y="9727"/>
                </a:lnTo>
              </a:path>
            </a:pathLst>
          </a:custGeom>
          <a:noFill/>
          <a:ln>
            <a:solidFill>
              <a:srgbClr val="0005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 flipH="1">
            <a:off x="1892359" y="4755162"/>
            <a:ext cx="201356" cy="132876"/>
          </a:xfrm>
          <a:custGeom>
            <a:avLst/>
            <a:gdLst>
              <a:gd name="connsiteX0" fmla="*/ 48638 w 369667"/>
              <a:gd name="connsiteY0" fmla="*/ 14592 h 267511"/>
              <a:gd name="connsiteX1" fmla="*/ 29183 w 369667"/>
              <a:gd name="connsiteY1" fmla="*/ 43775 h 267511"/>
              <a:gd name="connsiteX2" fmla="*/ 14591 w 369667"/>
              <a:gd name="connsiteY2" fmla="*/ 77822 h 267511"/>
              <a:gd name="connsiteX3" fmla="*/ 0 w 369667"/>
              <a:gd name="connsiteY3" fmla="*/ 141051 h 267511"/>
              <a:gd name="connsiteX4" fmla="*/ 4863 w 369667"/>
              <a:gd name="connsiteY4" fmla="*/ 184826 h 267511"/>
              <a:gd name="connsiteX5" fmla="*/ 29183 w 369667"/>
              <a:gd name="connsiteY5" fmla="*/ 209145 h 267511"/>
              <a:gd name="connsiteX6" fmla="*/ 77821 w 369667"/>
              <a:gd name="connsiteY6" fmla="*/ 228600 h 267511"/>
              <a:gd name="connsiteX7" fmla="*/ 92412 w 369667"/>
              <a:gd name="connsiteY7" fmla="*/ 233464 h 267511"/>
              <a:gd name="connsiteX8" fmla="*/ 121595 w 369667"/>
              <a:gd name="connsiteY8" fmla="*/ 252919 h 267511"/>
              <a:gd name="connsiteX9" fmla="*/ 136187 w 369667"/>
              <a:gd name="connsiteY9" fmla="*/ 262647 h 267511"/>
              <a:gd name="connsiteX10" fmla="*/ 150778 w 369667"/>
              <a:gd name="connsiteY10" fmla="*/ 267511 h 267511"/>
              <a:gd name="connsiteX11" fmla="*/ 223736 w 369667"/>
              <a:gd name="connsiteY11" fmla="*/ 262647 h 267511"/>
              <a:gd name="connsiteX12" fmla="*/ 252919 w 369667"/>
              <a:gd name="connsiteY12" fmla="*/ 252919 h 267511"/>
              <a:gd name="connsiteX13" fmla="*/ 272374 w 369667"/>
              <a:gd name="connsiteY13" fmla="*/ 248056 h 267511"/>
              <a:gd name="connsiteX14" fmla="*/ 291829 w 369667"/>
              <a:gd name="connsiteY14" fmla="*/ 238328 h 267511"/>
              <a:gd name="connsiteX15" fmla="*/ 311285 w 369667"/>
              <a:gd name="connsiteY15" fmla="*/ 209145 h 267511"/>
              <a:gd name="connsiteX16" fmla="*/ 321012 w 369667"/>
              <a:gd name="connsiteY16" fmla="*/ 179962 h 267511"/>
              <a:gd name="connsiteX17" fmla="*/ 340468 w 369667"/>
              <a:gd name="connsiteY17" fmla="*/ 141051 h 267511"/>
              <a:gd name="connsiteX18" fmla="*/ 350195 w 369667"/>
              <a:gd name="connsiteY18" fmla="*/ 111868 h 267511"/>
              <a:gd name="connsiteX19" fmla="*/ 355059 w 369667"/>
              <a:gd name="connsiteY19" fmla="*/ 97277 h 267511"/>
              <a:gd name="connsiteX20" fmla="*/ 364787 w 369667"/>
              <a:gd name="connsiteY20" fmla="*/ 82685 h 267511"/>
              <a:gd name="connsiteX21" fmla="*/ 369651 w 369667"/>
              <a:gd name="connsiteY21" fmla="*/ 63230 h 267511"/>
              <a:gd name="connsiteX22" fmla="*/ 355059 w 369667"/>
              <a:gd name="connsiteY22" fmla="*/ 4864 h 267511"/>
              <a:gd name="connsiteX23" fmla="*/ 345331 w 369667"/>
              <a:gd name="connsiteY23" fmla="*/ 0 h 26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9667" h="267511">
                <a:moveTo>
                  <a:pt x="48638" y="14592"/>
                </a:moveTo>
                <a:cubicBezTo>
                  <a:pt x="42153" y="24320"/>
                  <a:pt x="34411" y="33318"/>
                  <a:pt x="29183" y="43775"/>
                </a:cubicBezTo>
                <a:cubicBezTo>
                  <a:pt x="-2224" y="106589"/>
                  <a:pt x="49999" y="24710"/>
                  <a:pt x="14591" y="77822"/>
                </a:cubicBezTo>
                <a:cubicBezTo>
                  <a:pt x="3858" y="131487"/>
                  <a:pt x="10091" y="110774"/>
                  <a:pt x="0" y="141051"/>
                </a:cubicBezTo>
                <a:cubicBezTo>
                  <a:pt x="1621" y="155643"/>
                  <a:pt x="1302" y="170583"/>
                  <a:pt x="4863" y="184826"/>
                </a:cubicBezTo>
                <a:cubicBezTo>
                  <a:pt x="7835" y="196715"/>
                  <a:pt x="19726" y="203741"/>
                  <a:pt x="29183" y="209145"/>
                </a:cubicBezTo>
                <a:cubicBezTo>
                  <a:pt x="49225" y="220598"/>
                  <a:pt x="53899" y="220626"/>
                  <a:pt x="77821" y="228600"/>
                </a:cubicBezTo>
                <a:cubicBezTo>
                  <a:pt x="82685" y="230221"/>
                  <a:pt x="88146" y="230620"/>
                  <a:pt x="92412" y="233464"/>
                </a:cubicBezTo>
                <a:lnTo>
                  <a:pt x="121595" y="252919"/>
                </a:lnTo>
                <a:cubicBezTo>
                  <a:pt x="126459" y="256162"/>
                  <a:pt x="130641" y="260798"/>
                  <a:pt x="136187" y="262647"/>
                </a:cubicBezTo>
                <a:lnTo>
                  <a:pt x="150778" y="267511"/>
                </a:lnTo>
                <a:cubicBezTo>
                  <a:pt x="175097" y="265890"/>
                  <a:pt x="199608" y="266094"/>
                  <a:pt x="223736" y="262647"/>
                </a:cubicBezTo>
                <a:cubicBezTo>
                  <a:pt x="233887" y="261197"/>
                  <a:pt x="242971" y="255406"/>
                  <a:pt x="252919" y="252919"/>
                </a:cubicBezTo>
                <a:lnTo>
                  <a:pt x="272374" y="248056"/>
                </a:lnTo>
                <a:cubicBezTo>
                  <a:pt x="278859" y="244813"/>
                  <a:pt x="286702" y="243455"/>
                  <a:pt x="291829" y="238328"/>
                </a:cubicBezTo>
                <a:cubicBezTo>
                  <a:pt x="300096" y="230061"/>
                  <a:pt x="311285" y="209145"/>
                  <a:pt x="311285" y="209145"/>
                </a:cubicBezTo>
                <a:cubicBezTo>
                  <a:pt x="314527" y="199417"/>
                  <a:pt x="316426" y="189133"/>
                  <a:pt x="321012" y="179962"/>
                </a:cubicBezTo>
                <a:cubicBezTo>
                  <a:pt x="327497" y="166992"/>
                  <a:pt x="335883" y="154808"/>
                  <a:pt x="340468" y="141051"/>
                </a:cubicBezTo>
                <a:lnTo>
                  <a:pt x="350195" y="111868"/>
                </a:lnTo>
                <a:cubicBezTo>
                  <a:pt x="351816" y="107004"/>
                  <a:pt x="352215" y="101543"/>
                  <a:pt x="355059" y="97277"/>
                </a:cubicBezTo>
                <a:lnTo>
                  <a:pt x="364787" y="82685"/>
                </a:lnTo>
                <a:cubicBezTo>
                  <a:pt x="366408" y="76200"/>
                  <a:pt x="369651" y="69915"/>
                  <a:pt x="369651" y="63230"/>
                </a:cubicBezTo>
                <a:cubicBezTo>
                  <a:pt x="369651" y="41597"/>
                  <a:pt x="370737" y="20542"/>
                  <a:pt x="355059" y="4864"/>
                </a:cubicBezTo>
                <a:cubicBezTo>
                  <a:pt x="352495" y="2300"/>
                  <a:pt x="348574" y="1621"/>
                  <a:pt x="345331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89106" y="4100209"/>
            <a:ext cx="1629383" cy="432880"/>
          </a:xfrm>
          <a:custGeom>
            <a:avLst/>
            <a:gdLst>
              <a:gd name="connsiteX0" fmla="*/ 1629383 w 1629383"/>
              <a:gd name="connsiteY0" fmla="*/ 408561 h 432880"/>
              <a:gd name="connsiteX1" fmla="*/ 1619656 w 1629383"/>
              <a:gd name="connsiteY1" fmla="*/ 364787 h 432880"/>
              <a:gd name="connsiteX2" fmla="*/ 1614792 w 1629383"/>
              <a:gd name="connsiteY2" fmla="*/ 350195 h 432880"/>
              <a:gd name="connsiteX3" fmla="*/ 1580745 w 1629383"/>
              <a:gd name="connsiteY3" fmla="*/ 306421 h 432880"/>
              <a:gd name="connsiteX4" fmla="*/ 1546698 w 1629383"/>
              <a:gd name="connsiteY4" fmla="*/ 286965 h 432880"/>
              <a:gd name="connsiteX5" fmla="*/ 1512651 w 1629383"/>
              <a:gd name="connsiteY5" fmla="*/ 267510 h 432880"/>
              <a:gd name="connsiteX6" fmla="*/ 1498060 w 1629383"/>
              <a:gd name="connsiteY6" fmla="*/ 262646 h 432880"/>
              <a:gd name="connsiteX7" fmla="*/ 1483468 w 1629383"/>
              <a:gd name="connsiteY7" fmla="*/ 252919 h 432880"/>
              <a:gd name="connsiteX8" fmla="*/ 1454285 w 1629383"/>
              <a:gd name="connsiteY8" fmla="*/ 243191 h 432880"/>
              <a:gd name="connsiteX9" fmla="*/ 1420239 w 1629383"/>
              <a:gd name="connsiteY9" fmla="*/ 228600 h 432880"/>
              <a:gd name="connsiteX10" fmla="*/ 1405647 w 1629383"/>
              <a:gd name="connsiteY10" fmla="*/ 218872 h 432880"/>
              <a:gd name="connsiteX11" fmla="*/ 1371600 w 1629383"/>
              <a:gd name="connsiteY11" fmla="*/ 209144 h 432880"/>
              <a:gd name="connsiteX12" fmla="*/ 1342417 w 1629383"/>
              <a:gd name="connsiteY12" fmla="*/ 184825 h 432880"/>
              <a:gd name="connsiteX13" fmla="*/ 1327826 w 1629383"/>
              <a:gd name="connsiteY13" fmla="*/ 179961 h 432880"/>
              <a:gd name="connsiteX14" fmla="*/ 1313234 w 1629383"/>
              <a:gd name="connsiteY14" fmla="*/ 170234 h 432880"/>
              <a:gd name="connsiteX15" fmla="*/ 1274324 w 1629383"/>
              <a:gd name="connsiteY15" fmla="*/ 150778 h 432880"/>
              <a:gd name="connsiteX16" fmla="*/ 1230549 w 1629383"/>
              <a:gd name="connsiteY16" fmla="*/ 131323 h 432880"/>
              <a:gd name="connsiteX17" fmla="*/ 1196503 w 1629383"/>
              <a:gd name="connsiteY17" fmla="*/ 107004 h 432880"/>
              <a:gd name="connsiteX18" fmla="*/ 1157592 w 1629383"/>
              <a:gd name="connsiteY18" fmla="*/ 87548 h 432880"/>
              <a:gd name="connsiteX19" fmla="*/ 1133273 w 1629383"/>
              <a:gd name="connsiteY19" fmla="*/ 77821 h 432880"/>
              <a:gd name="connsiteX20" fmla="*/ 1118681 w 1629383"/>
              <a:gd name="connsiteY20" fmla="*/ 72957 h 432880"/>
              <a:gd name="connsiteX21" fmla="*/ 1094362 w 1629383"/>
              <a:gd name="connsiteY21" fmla="*/ 58365 h 432880"/>
              <a:gd name="connsiteX22" fmla="*/ 1079771 w 1629383"/>
              <a:gd name="connsiteY22" fmla="*/ 53502 h 432880"/>
              <a:gd name="connsiteX23" fmla="*/ 1035996 w 1629383"/>
              <a:gd name="connsiteY23" fmla="*/ 43774 h 432880"/>
              <a:gd name="connsiteX24" fmla="*/ 1021405 w 1629383"/>
              <a:gd name="connsiteY24" fmla="*/ 34046 h 432880"/>
              <a:gd name="connsiteX25" fmla="*/ 992222 w 1629383"/>
              <a:gd name="connsiteY25" fmla="*/ 24319 h 432880"/>
              <a:gd name="connsiteX26" fmla="*/ 909537 w 1629383"/>
              <a:gd name="connsiteY26" fmla="*/ 9727 h 432880"/>
              <a:gd name="connsiteX27" fmla="*/ 821988 w 1629383"/>
              <a:gd name="connsiteY27" fmla="*/ 0 h 432880"/>
              <a:gd name="connsiteX28" fmla="*/ 646890 w 1629383"/>
              <a:gd name="connsiteY28" fmla="*/ 4863 h 432880"/>
              <a:gd name="connsiteX29" fmla="*/ 627434 w 1629383"/>
              <a:gd name="connsiteY29" fmla="*/ 9727 h 432880"/>
              <a:gd name="connsiteX30" fmla="*/ 403698 w 1629383"/>
              <a:gd name="connsiteY30" fmla="*/ 19455 h 432880"/>
              <a:gd name="connsiteX31" fmla="*/ 350196 w 1629383"/>
              <a:gd name="connsiteY31" fmla="*/ 34046 h 432880"/>
              <a:gd name="connsiteX32" fmla="*/ 306422 w 1629383"/>
              <a:gd name="connsiteY32" fmla="*/ 53502 h 432880"/>
              <a:gd name="connsiteX33" fmla="*/ 291830 w 1629383"/>
              <a:gd name="connsiteY33" fmla="*/ 58365 h 432880"/>
              <a:gd name="connsiteX34" fmla="*/ 262647 w 1629383"/>
              <a:gd name="connsiteY34" fmla="*/ 72957 h 432880"/>
              <a:gd name="connsiteX35" fmla="*/ 238328 w 1629383"/>
              <a:gd name="connsiteY35" fmla="*/ 87548 h 432880"/>
              <a:gd name="connsiteX36" fmla="*/ 199417 w 1629383"/>
              <a:gd name="connsiteY36" fmla="*/ 107004 h 432880"/>
              <a:gd name="connsiteX37" fmla="*/ 184826 w 1629383"/>
              <a:gd name="connsiteY37" fmla="*/ 111868 h 432880"/>
              <a:gd name="connsiteX38" fmla="*/ 170234 w 1629383"/>
              <a:gd name="connsiteY38" fmla="*/ 121595 h 432880"/>
              <a:gd name="connsiteX39" fmla="*/ 150779 w 1629383"/>
              <a:gd name="connsiteY39" fmla="*/ 131323 h 432880"/>
              <a:gd name="connsiteX40" fmla="*/ 121596 w 1629383"/>
              <a:gd name="connsiteY40" fmla="*/ 160506 h 432880"/>
              <a:gd name="connsiteX41" fmla="*/ 107005 w 1629383"/>
              <a:gd name="connsiteY41" fmla="*/ 170234 h 432880"/>
              <a:gd name="connsiteX42" fmla="*/ 92413 w 1629383"/>
              <a:gd name="connsiteY42" fmla="*/ 184825 h 432880"/>
              <a:gd name="connsiteX43" fmla="*/ 63230 w 1629383"/>
              <a:gd name="connsiteY43" fmla="*/ 209144 h 432880"/>
              <a:gd name="connsiteX44" fmla="*/ 48639 w 1629383"/>
              <a:gd name="connsiteY44" fmla="*/ 248055 h 432880"/>
              <a:gd name="connsiteX45" fmla="*/ 43775 w 1629383"/>
              <a:gd name="connsiteY45" fmla="*/ 267510 h 432880"/>
              <a:gd name="connsiteX46" fmla="*/ 14592 w 1629383"/>
              <a:gd name="connsiteY46" fmla="*/ 321012 h 432880"/>
              <a:gd name="connsiteX47" fmla="*/ 4864 w 1629383"/>
              <a:gd name="connsiteY47" fmla="*/ 350195 h 432880"/>
              <a:gd name="connsiteX48" fmla="*/ 0 w 1629383"/>
              <a:gd name="connsiteY48" fmla="*/ 432880 h 4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629383" h="432880">
                <a:moveTo>
                  <a:pt x="1629383" y="408561"/>
                </a:moveTo>
                <a:cubicBezTo>
                  <a:pt x="1626039" y="391836"/>
                  <a:pt x="1624237" y="380821"/>
                  <a:pt x="1619656" y="364787"/>
                </a:cubicBezTo>
                <a:cubicBezTo>
                  <a:pt x="1618247" y="359857"/>
                  <a:pt x="1617282" y="354677"/>
                  <a:pt x="1614792" y="350195"/>
                </a:cubicBezTo>
                <a:cubicBezTo>
                  <a:pt x="1605439" y="333360"/>
                  <a:pt x="1595416" y="318646"/>
                  <a:pt x="1580745" y="306421"/>
                </a:cubicBezTo>
                <a:cubicBezTo>
                  <a:pt x="1567815" y="295646"/>
                  <a:pt x="1561839" y="295617"/>
                  <a:pt x="1546698" y="286965"/>
                </a:cubicBezTo>
                <a:cubicBezTo>
                  <a:pt x="1522273" y="273008"/>
                  <a:pt x="1542050" y="280110"/>
                  <a:pt x="1512651" y="267510"/>
                </a:cubicBezTo>
                <a:cubicBezTo>
                  <a:pt x="1507939" y="265490"/>
                  <a:pt x="1502646" y="264939"/>
                  <a:pt x="1498060" y="262646"/>
                </a:cubicBezTo>
                <a:cubicBezTo>
                  <a:pt x="1492831" y="260032"/>
                  <a:pt x="1488810" y="255293"/>
                  <a:pt x="1483468" y="252919"/>
                </a:cubicBezTo>
                <a:cubicBezTo>
                  <a:pt x="1474098" y="248755"/>
                  <a:pt x="1463456" y="247777"/>
                  <a:pt x="1454285" y="243191"/>
                </a:cubicBezTo>
                <a:cubicBezTo>
                  <a:pt x="1430245" y="231170"/>
                  <a:pt x="1441709" y="235756"/>
                  <a:pt x="1420239" y="228600"/>
                </a:cubicBezTo>
                <a:cubicBezTo>
                  <a:pt x="1415375" y="225357"/>
                  <a:pt x="1410876" y="221486"/>
                  <a:pt x="1405647" y="218872"/>
                </a:cubicBezTo>
                <a:cubicBezTo>
                  <a:pt x="1398668" y="215382"/>
                  <a:pt x="1377835" y="210703"/>
                  <a:pt x="1371600" y="209144"/>
                </a:cubicBezTo>
                <a:cubicBezTo>
                  <a:pt x="1360843" y="198387"/>
                  <a:pt x="1355961" y="191597"/>
                  <a:pt x="1342417" y="184825"/>
                </a:cubicBezTo>
                <a:cubicBezTo>
                  <a:pt x="1337831" y="182532"/>
                  <a:pt x="1332412" y="182254"/>
                  <a:pt x="1327826" y="179961"/>
                </a:cubicBezTo>
                <a:cubicBezTo>
                  <a:pt x="1322597" y="177347"/>
                  <a:pt x="1318366" y="173033"/>
                  <a:pt x="1313234" y="170234"/>
                </a:cubicBezTo>
                <a:cubicBezTo>
                  <a:pt x="1300504" y="163290"/>
                  <a:pt x="1285925" y="159478"/>
                  <a:pt x="1274324" y="150778"/>
                </a:cubicBezTo>
                <a:cubicBezTo>
                  <a:pt x="1248254" y="131227"/>
                  <a:pt x="1262817" y="137777"/>
                  <a:pt x="1230549" y="131323"/>
                </a:cubicBezTo>
                <a:cubicBezTo>
                  <a:pt x="1223945" y="126370"/>
                  <a:pt x="1205200" y="111748"/>
                  <a:pt x="1196503" y="107004"/>
                </a:cubicBezTo>
                <a:cubicBezTo>
                  <a:pt x="1183772" y="100060"/>
                  <a:pt x="1171056" y="92933"/>
                  <a:pt x="1157592" y="87548"/>
                </a:cubicBezTo>
                <a:cubicBezTo>
                  <a:pt x="1149486" y="84306"/>
                  <a:pt x="1141448" y="80886"/>
                  <a:pt x="1133273" y="77821"/>
                </a:cubicBezTo>
                <a:cubicBezTo>
                  <a:pt x="1128472" y="76021"/>
                  <a:pt x="1123267" y="75250"/>
                  <a:pt x="1118681" y="72957"/>
                </a:cubicBezTo>
                <a:cubicBezTo>
                  <a:pt x="1110225" y="68729"/>
                  <a:pt x="1102818" y="62593"/>
                  <a:pt x="1094362" y="58365"/>
                </a:cubicBezTo>
                <a:cubicBezTo>
                  <a:pt x="1089777" y="56072"/>
                  <a:pt x="1084700" y="54910"/>
                  <a:pt x="1079771" y="53502"/>
                </a:cubicBezTo>
                <a:cubicBezTo>
                  <a:pt x="1063740" y="48922"/>
                  <a:pt x="1052716" y="47118"/>
                  <a:pt x="1035996" y="43774"/>
                </a:cubicBezTo>
                <a:cubicBezTo>
                  <a:pt x="1031132" y="40531"/>
                  <a:pt x="1026747" y="36420"/>
                  <a:pt x="1021405" y="34046"/>
                </a:cubicBezTo>
                <a:cubicBezTo>
                  <a:pt x="1012035" y="29882"/>
                  <a:pt x="1002130" y="26961"/>
                  <a:pt x="992222" y="24319"/>
                </a:cubicBezTo>
                <a:cubicBezTo>
                  <a:pt x="956203" y="14714"/>
                  <a:pt x="945340" y="13858"/>
                  <a:pt x="909537" y="9727"/>
                </a:cubicBezTo>
                <a:lnTo>
                  <a:pt x="821988" y="0"/>
                </a:lnTo>
                <a:cubicBezTo>
                  <a:pt x="763622" y="1621"/>
                  <a:pt x="705206" y="1947"/>
                  <a:pt x="646890" y="4863"/>
                </a:cubicBezTo>
                <a:cubicBezTo>
                  <a:pt x="640213" y="5197"/>
                  <a:pt x="634096" y="9172"/>
                  <a:pt x="627434" y="9727"/>
                </a:cubicBezTo>
                <a:cubicBezTo>
                  <a:pt x="591585" y="12715"/>
                  <a:pt x="428041" y="18519"/>
                  <a:pt x="403698" y="19455"/>
                </a:cubicBezTo>
                <a:cubicBezTo>
                  <a:pt x="359814" y="30425"/>
                  <a:pt x="377471" y="24954"/>
                  <a:pt x="350196" y="34046"/>
                </a:cubicBezTo>
                <a:cubicBezTo>
                  <a:pt x="327075" y="49461"/>
                  <a:pt x="341148" y="41927"/>
                  <a:pt x="306422" y="53502"/>
                </a:cubicBezTo>
                <a:lnTo>
                  <a:pt x="291830" y="58365"/>
                </a:lnTo>
                <a:cubicBezTo>
                  <a:pt x="250024" y="86238"/>
                  <a:pt x="302913" y="52824"/>
                  <a:pt x="262647" y="72957"/>
                </a:cubicBezTo>
                <a:cubicBezTo>
                  <a:pt x="254192" y="77185"/>
                  <a:pt x="246651" y="83066"/>
                  <a:pt x="238328" y="87548"/>
                </a:cubicBezTo>
                <a:cubicBezTo>
                  <a:pt x="225560" y="94423"/>
                  <a:pt x="213174" y="102418"/>
                  <a:pt x="199417" y="107004"/>
                </a:cubicBezTo>
                <a:cubicBezTo>
                  <a:pt x="194553" y="108625"/>
                  <a:pt x="189412" y="109575"/>
                  <a:pt x="184826" y="111868"/>
                </a:cubicBezTo>
                <a:cubicBezTo>
                  <a:pt x="179597" y="114482"/>
                  <a:pt x="175309" y="118695"/>
                  <a:pt x="170234" y="121595"/>
                </a:cubicBezTo>
                <a:cubicBezTo>
                  <a:pt x="163939" y="125192"/>
                  <a:pt x="157074" y="127726"/>
                  <a:pt x="150779" y="131323"/>
                </a:cubicBezTo>
                <a:cubicBezTo>
                  <a:pt x="124036" y="146606"/>
                  <a:pt x="147195" y="134907"/>
                  <a:pt x="121596" y="160506"/>
                </a:cubicBezTo>
                <a:cubicBezTo>
                  <a:pt x="117463" y="164639"/>
                  <a:pt x="111496" y="166492"/>
                  <a:pt x="107005" y="170234"/>
                </a:cubicBezTo>
                <a:cubicBezTo>
                  <a:pt x="101721" y="174637"/>
                  <a:pt x="97697" y="180422"/>
                  <a:pt x="92413" y="184825"/>
                </a:cubicBezTo>
                <a:cubicBezTo>
                  <a:pt x="51783" y="218683"/>
                  <a:pt x="105861" y="166516"/>
                  <a:pt x="63230" y="209144"/>
                </a:cubicBezTo>
                <a:cubicBezTo>
                  <a:pt x="50745" y="259082"/>
                  <a:pt x="67713" y="197189"/>
                  <a:pt x="48639" y="248055"/>
                </a:cubicBezTo>
                <a:cubicBezTo>
                  <a:pt x="46292" y="254314"/>
                  <a:pt x="46346" y="261340"/>
                  <a:pt x="43775" y="267510"/>
                </a:cubicBezTo>
                <a:cubicBezTo>
                  <a:pt x="31512" y="296941"/>
                  <a:pt x="28411" y="300285"/>
                  <a:pt x="14592" y="321012"/>
                </a:cubicBezTo>
                <a:cubicBezTo>
                  <a:pt x="11349" y="330740"/>
                  <a:pt x="5504" y="339961"/>
                  <a:pt x="4864" y="350195"/>
                </a:cubicBezTo>
                <a:cubicBezTo>
                  <a:pt x="-101" y="429635"/>
                  <a:pt x="0" y="402026"/>
                  <a:pt x="0" y="432880"/>
                </a:cubicBez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948447" y="4751962"/>
            <a:ext cx="1736387" cy="238449"/>
          </a:xfrm>
          <a:custGeom>
            <a:avLst/>
            <a:gdLst>
              <a:gd name="connsiteX0" fmla="*/ 1736387 w 1736387"/>
              <a:gd name="connsiteY0" fmla="*/ 0 h 413425"/>
              <a:gd name="connsiteX1" fmla="*/ 1731523 w 1736387"/>
              <a:gd name="connsiteY1" fmla="*/ 24319 h 413425"/>
              <a:gd name="connsiteX2" fmla="*/ 1721796 w 1736387"/>
              <a:gd name="connsiteY2" fmla="*/ 43774 h 413425"/>
              <a:gd name="connsiteX3" fmla="*/ 1716932 w 1736387"/>
              <a:gd name="connsiteY3" fmla="*/ 58366 h 413425"/>
              <a:gd name="connsiteX4" fmla="*/ 1697476 w 1736387"/>
              <a:gd name="connsiteY4" fmla="*/ 97276 h 413425"/>
              <a:gd name="connsiteX5" fmla="*/ 1692613 w 1736387"/>
              <a:gd name="connsiteY5" fmla="*/ 116732 h 413425"/>
              <a:gd name="connsiteX6" fmla="*/ 1673157 w 1736387"/>
              <a:gd name="connsiteY6" fmla="*/ 150778 h 413425"/>
              <a:gd name="connsiteX7" fmla="*/ 1668293 w 1736387"/>
              <a:gd name="connsiteY7" fmla="*/ 165370 h 413425"/>
              <a:gd name="connsiteX8" fmla="*/ 1634247 w 1736387"/>
              <a:gd name="connsiteY8" fmla="*/ 209144 h 413425"/>
              <a:gd name="connsiteX9" fmla="*/ 1614791 w 1736387"/>
              <a:gd name="connsiteY9" fmla="*/ 223736 h 413425"/>
              <a:gd name="connsiteX10" fmla="*/ 1580744 w 1736387"/>
              <a:gd name="connsiteY10" fmla="*/ 252919 h 413425"/>
              <a:gd name="connsiteX11" fmla="*/ 1566153 w 1736387"/>
              <a:gd name="connsiteY11" fmla="*/ 257783 h 413425"/>
              <a:gd name="connsiteX12" fmla="*/ 1546698 w 1736387"/>
              <a:gd name="connsiteY12" fmla="*/ 277238 h 413425"/>
              <a:gd name="connsiteX13" fmla="*/ 1498059 w 1736387"/>
              <a:gd name="connsiteY13" fmla="*/ 301557 h 413425"/>
              <a:gd name="connsiteX14" fmla="*/ 1473740 w 1736387"/>
              <a:gd name="connsiteY14" fmla="*/ 311285 h 413425"/>
              <a:gd name="connsiteX15" fmla="*/ 1439693 w 1736387"/>
              <a:gd name="connsiteY15" fmla="*/ 335604 h 413425"/>
              <a:gd name="connsiteX16" fmla="*/ 1420238 w 1736387"/>
              <a:gd name="connsiteY16" fmla="*/ 340468 h 413425"/>
              <a:gd name="connsiteX17" fmla="*/ 1391055 w 1736387"/>
              <a:gd name="connsiteY17" fmla="*/ 350195 h 413425"/>
              <a:gd name="connsiteX18" fmla="*/ 1366736 w 1736387"/>
              <a:gd name="connsiteY18" fmla="*/ 364787 h 413425"/>
              <a:gd name="connsiteX19" fmla="*/ 1322962 w 1736387"/>
              <a:gd name="connsiteY19" fmla="*/ 379378 h 413425"/>
              <a:gd name="connsiteX20" fmla="*/ 1308370 w 1736387"/>
              <a:gd name="connsiteY20" fmla="*/ 384242 h 413425"/>
              <a:gd name="connsiteX21" fmla="*/ 1259732 w 1736387"/>
              <a:gd name="connsiteY21" fmla="*/ 389106 h 413425"/>
              <a:gd name="connsiteX22" fmla="*/ 1220821 w 1736387"/>
              <a:gd name="connsiteY22" fmla="*/ 398834 h 413425"/>
              <a:gd name="connsiteX23" fmla="*/ 1060315 w 1736387"/>
              <a:gd name="connsiteY23" fmla="*/ 408561 h 413425"/>
              <a:gd name="connsiteX24" fmla="*/ 783076 w 1736387"/>
              <a:gd name="connsiteY24" fmla="*/ 413425 h 413425"/>
              <a:gd name="connsiteX25" fmla="*/ 520430 w 1736387"/>
              <a:gd name="connsiteY25" fmla="*/ 408561 h 413425"/>
              <a:gd name="connsiteX26" fmla="*/ 500974 w 1736387"/>
              <a:gd name="connsiteY26" fmla="*/ 403698 h 413425"/>
              <a:gd name="connsiteX27" fmla="*/ 447472 w 1736387"/>
              <a:gd name="connsiteY27" fmla="*/ 398834 h 413425"/>
              <a:gd name="connsiteX28" fmla="*/ 398834 w 1736387"/>
              <a:gd name="connsiteY28" fmla="*/ 389106 h 413425"/>
              <a:gd name="connsiteX29" fmla="*/ 359923 w 1736387"/>
              <a:gd name="connsiteY29" fmla="*/ 379378 h 413425"/>
              <a:gd name="connsiteX30" fmla="*/ 345332 w 1736387"/>
              <a:gd name="connsiteY30" fmla="*/ 374515 h 413425"/>
              <a:gd name="connsiteX31" fmla="*/ 321013 w 1736387"/>
              <a:gd name="connsiteY31" fmla="*/ 369651 h 413425"/>
              <a:gd name="connsiteX32" fmla="*/ 286966 w 1736387"/>
              <a:gd name="connsiteY32" fmla="*/ 359923 h 413425"/>
              <a:gd name="connsiteX33" fmla="*/ 262647 w 1736387"/>
              <a:gd name="connsiteY33" fmla="*/ 350195 h 413425"/>
              <a:gd name="connsiteX34" fmla="*/ 243191 w 1736387"/>
              <a:gd name="connsiteY34" fmla="*/ 340468 h 413425"/>
              <a:gd name="connsiteX35" fmla="*/ 204281 w 1736387"/>
              <a:gd name="connsiteY35" fmla="*/ 330740 h 413425"/>
              <a:gd name="connsiteX36" fmla="*/ 184825 w 1736387"/>
              <a:gd name="connsiteY36" fmla="*/ 316149 h 413425"/>
              <a:gd name="connsiteX37" fmla="*/ 155642 w 1736387"/>
              <a:gd name="connsiteY37" fmla="*/ 306421 h 413425"/>
              <a:gd name="connsiteX38" fmla="*/ 136187 w 1736387"/>
              <a:gd name="connsiteY38" fmla="*/ 291829 h 413425"/>
              <a:gd name="connsiteX39" fmla="*/ 111868 w 1736387"/>
              <a:gd name="connsiteY39" fmla="*/ 267510 h 413425"/>
              <a:gd name="connsiteX40" fmla="*/ 97276 w 1736387"/>
              <a:gd name="connsiteY40" fmla="*/ 238327 h 413425"/>
              <a:gd name="connsiteX41" fmla="*/ 72957 w 1736387"/>
              <a:gd name="connsiteY41" fmla="*/ 209144 h 413425"/>
              <a:gd name="connsiteX42" fmla="*/ 48638 w 1736387"/>
              <a:gd name="connsiteY42" fmla="*/ 165370 h 413425"/>
              <a:gd name="connsiteX43" fmla="*/ 43774 w 1736387"/>
              <a:gd name="connsiteY43" fmla="*/ 150778 h 413425"/>
              <a:gd name="connsiteX44" fmla="*/ 34047 w 1736387"/>
              <a:gd name="connsiteY44" fmla="*/ 136187 h 413425"/>
              <a:gd name="connsiteX45" fmla="*/ 24319 w 1736387"/>
              <a:gd name="connsiteY45" fmla="*/ 107004 h 413425"/>
              <a:gd name="connsiteX46" fmla="*/ 14591 w 1736387"/>
              <a:gd name="connsiteY46" fmla="*/ 77821 h 413425"/>
              <a:gd name="connsiteX47" fmla="*/ 9727 w 1736387"/>
              <a:gd name="connsiteY47" fmla="*/ 63229 h 413425"/>
              <a:gd name="connsiteX48" fmla="*/ 4864 w 1736387"/>
              <a:gd name="connsiteY48" fmla="*/ 48638 h 413425"/>
              <a:gd name="connsiteX49" fmla="*/ 0 w 1736387"/>
              <a:gd name="connsiteY49" fmla="*/ 38910 h 41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36387" h="413425">
                <a:moveTo>
                  <a:pt x="1736387" y="0"/>
                </a:moveTo>
                <a:cubicBezTo>
                  <a:pt x="1734766" y="8106"/>
                  <a:pt x="1734137" y="16476"/>
                  <a:pt x="1731523" y="24319"/>
                </a:cubicBezTo>
                <a:cubicBezTo>
                  <a:pt x="1729230" y="31197"/>
                  <a:pt x="1724652" y="37110"/>
                  <a:pt x="1721796" y="43774"/>
                </a:cubicBezTo>
                <a:cubicBezTo>
                  <a:pt x="1719776" y="48487"/>
                  <a:pt x="1719054" y="53698"/>
                  <a:pt x="1716932" y="58366"/>
                </a:cubicBezTo>
                <a:cubicBezTo>
                  <a:pt x="1710931" y="71567"/>
                  <a:pt x="1697476" y="97276"/>
                  <a:pt x="1697476" y="97276"/>
                </a:cubicBezTo>
                <a:cubicBezTo>
                  <a:pt x="1695855" y="103761"/>
                  <a:pt x="1694960" y="110473"/>
                  <a:pt x="1692613" y="116732"/>
                </a:cubicBezTo>
                <a:cubicBezTo>
                  <a:pt x="1687324" y="130835"/>
                  <a:pt x="1681220" y="138684"/>
                  <a:pt x="1673157" y="150778"/>
                </a:cubicBezTo>
                <a:cubicBezTo>
                  <a:pt x="1671536" y="155642"/>
                  <a:pt x="1670783" y="160888"/>
                  <a:pt x="1668293" y="165370"/>
                </a:cubicBezTo>
                <a:cubicBezTo>
                  <a:pt x="1658313" y="183334"/>
                  <a:pt x="1649286" y="196254"/>
                  <a:pt x="1634247" y="209144"/>
                </a:cubicBezTo>
                <a:cubicBezTo>
                  <a:pt x="1628092" y="214420"/>
                  <a:pt x="1620946" y="218460"/>
                  <a:pt x="1614791" y="223736"/>
                </a:cubicBezTo>
                <a:cubicBezTo>
                  <a:pt x="1597540" y="238522"/>
                  <a:pt x="1602081" y="240726"/>
                  <a:pt x="1580744" y="252919"/>
                </a:cubicBezTo>
                <a:cubicBezTo>
                  <a:pt x="1576293" y="255463"/>
                  <a:pt x="1571017" y="256162"/>
                  <a:pt x="1566153" y="257783"/>
                </a:cubicBezTo>
                <a:cubicBezTo>
                  <a:pt x="1559668" y="264268"/>
                  <a:pt x="1554413" y="272279"/>
                  <a:pt x="1546698" y="277238"/>
                </a:cubicBezTo>
                <a:cubicBezTo>
                  <a:pt x="1531450" y="287040"/>
                  <a:pt x="1514889" y="294825"/>
                  <a:pt x="1498059" y="301557"/>
                </a:cubicBezTo>
                <a:cubicBezTo>
                  <a:pt x="1489953" y="304800"/>
                  <a:pt x="1481282" y="306886"/>
                  <a:pt x="1473740" y="311285"/>
                </a:cubicBezTo>
                <a:cubicBezTo>
                  <a:pt x="1461693" y="318312"/>
                  <a:pt x="1451937" y="328926"/>
                  <a:pt x="1439693" y="335604"/>
                </a:cubicBezTo>
                <a:cubicBezTo>
                  <a:pt x="1433825" y="338805"/>
                  <a:pt x="1426641" y="338547"/>
                  <a:pt x="1420238" y="340468"/>
                </a:cubicBezTo>
                <a:cubicBezTo>
                  <a:pt x="1410417" y="343414"/>
                  <a:pt x="1400390" y="345952"/>
                  <a:pt x="1391055" y="350195"/>
                </a:cubicBezTo>
                <a:cubicBezTo>
                  <a:pt x="1382449" y="354107"/>
                  <a:pt x="1375425" y="361063"/>
                  <a:pt x="1366736" y="364787"/>
                </a:cubicBezTo>
                <a:cubicBezTo>
                  <a:pt x="1352599" y="370846"/>
                  <a:pt x="1337553" y="374514"/>
                  <a:pt x="1322962" y="379378"/>
                </a:cubicBezTo>
                <a:cubicBezTo>
                  <a:pt x="1318098" y="380999"/>
                  <a:pt x="1313472" y="383732"/>
                  <a:pt x="1308370" y="384242"/>
                </a:cubicBezTo>
                <a:lnTo>
                  <a:pt x="1259732" y="389106"/>
                </a:lnTo>
                <a:cubicBezTo>
                  <a:pt x="1246762" y="392349"/>
                  <a:pt x="1234144" y="397724"/>
                  <a:pt x="1220821" y="398834"/>
                </a:cubicBezTo>
                <a:cubicBezTo>
                  <a:pt x="1155019" y="404318"/>
                  <a:pt x="1135633" y="406630"/>
                  <a:pt x="1060315" y="408561"/>
                </a:cubicBezTo>
                <a:lnTo>
                  <a:pt x="783076" y="413425"/>
                </a:lnTo>
                <a:lnTo>
                  <a:pt x="520430" y="408561"/>
                </a:lnTo>
                <a:cubicBezTo>
                  <a:pt x="513749" y="408331"/>
                  <a:pt x="507600" y="404581"/>
                  <a:pt x="500974" y="403698"/>
                </a:cubicBezTo>
                <a:cubicBezTo>
                  <a:pt x="483224" y="401331"/>
                  <a:pt x="465306" y="400455"/>
                  <a:pt x="447472" y="398834"/>
                </a:cubicBezTo>
                <a:cubicBezTo>
                  <a:pt x="414508" y="387845"/>
                  <a:pt x="454721" y="400284"/>
                  <a:pt x="398834" y="389106"/>
                </a:cubicBezTo>
                <a:cubicBezTo>
                  <a:pt x="385724" y="386484"/>
                  <a:pt x="372607" y="383605"/>
                  <a:pt x="359923" y="379378"/>
                </a:cubicBezTo>
                <a:cubicBezTo>
                  <a:pt x="355059" y="377757"/>
                  <a:pt x="350306" y="375758"/>
                  <a:pt x="345332" y="374515"/>
                </a:cubicBezTo>
                <a:cubicBezTo>
                  <a:pt x="337312" y="372510"/>
                  <a:pt x="329083" y="371444"/>
                  <a:pt x="321013" y="369651"/>
                </a:cubicBezTo>
                <a:cubicBezTo>
                  <a:pt x="308467" y="366863"/>
                  <a:pt x="298785" y="364355"/>
                  <a:pt x="286966" y="359923"/>
                </a:cubicBezTo>
                <a:cubicBezTo>
                  <a:pt x="278791" y="356857"/>
                  <a:pt x="270625" y="353741"/>
                  <a:pt x="262647" y="350195"/>
                </a:cubicBezTo>
                <a:cubicBezTo>
                  <a:pt x="256021" y="347250"/>
                  <a:pt x="250070" y="342761"/>
                  <a:pt x="243191" y="340468"/>
                </a:cubicBezTo>
                <a:cubicBezTo>
                  <a:pt x="230508" y="336240"/>
                  <a:pt x="204281" y="330740"/>
                  <a:pt x="204281" y="330740"/>
                </a:cubicBezTo>
                <a:cubicBezTo>
                  <a:pt x="197796" y="325876"/>
                  <a:pt x="192076" y="319774"/>
                  <a:pt x="184825" y="316149"/>
                </a:cubicBezTo>
                <a:cubicBezTo>
                  <a:pt x="175654" y="311563"/>
                  <a:pt x="155642" y="306421"/>
                  <a:pt x="155642" y="306421"/>
                </a:cubicBezTo>
                <a:cubicBezTo>
                  <a:pt x="149157" y="301557"/>
                  <a:pt x="141919" y="297561"/>
                  <a:pt x="136187" y="291829"/>
                </a:cubicBezTo>
                <a:cubicBezTo>
                  <a:pt x="103762" y="259404"/>
                  <a:pt x="150777" y="293451"/>
                  <a:pt x="111868" y="267510"/>
                </a:cubicBezTo>
                <a:cubicBezTo>
                  <a:pt x="83996" y="225705"/>
                  <a:pt x="117408" y="278592"/>
                  <a:pt x="97276" y="238327"/>
                </a:cubicBezTo>
                <a:cubicBezTo>
                  <a:pt x="90504" y="224784"/>
                  <a:pt x="83714" y="219901"/>
                  <a:pt x="72957" y="209144"/>
                </a:cubicBezTo>
                <a:cubicBezTo>
                  <a:pt x="61055" y="173435"/>
                  <a:pt x="70481" y="187211"/>
                  <a:pt x="48638" y="165370"/>
                </a:cubicBezTo>
                <a:cubicBezTo>
                  <a:pt x="47017" y="160506"/>
                  <a:pt x="46067" y="155364"/>
                  <a:pt x="43774" y="150778"/>
                </a:cubicBezTo>
                <a:cubicBezTo>
                  <a:pt x="41160" y="145550"/>
                  <a:pt x="36421" y="141529"/>
                  <a:pt x="34047" y="136187"/>
                </a:cubicBezTo>
                <a:cubicBezTo>
                  <a:pt x="29883" y="126817"/>
                  <a:pt x="27562" y="116732"/>
                  <a:pt x="24319" y="107004"/>
                </a:cubicBezTo>
                <a:lnTo>
                  <a:pt x="14591" y="77821"/>
                </a:lnTo>
                <a:lnTo>
                  <a:pt x="9727" y="63229"/>
                </a:lnTo>
                <a:cubicBezTo>
                  <a:pt x="8106" y="58365"/>
                  <a:pt x="7157" y="53223"/>
                  <a:pt x="4864" y="48638"/>
                </a:cubicBezTo>
                <a:lnTo>
                  <a:pt x="0" y="38910"/>
                </a:lnTo>
              </a:path>
            </a:pathLst>
          </a:custGeom>
          <a:noFill/>
          <a:ln>
            <a:solidFill>
              <a:srgbClr val="0005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434804" y="4095345"/>
            <a:ext cx="1746141" cy="325876"/>
          </a:xfrm>
          <a:custGeom>
            <a:avLst/>
            <a:gdLst>
              <a:gd name="connsiteX0" fmla="*/ 1746141 w 1746141"/>
              <a:gd name="connsiteY0" fmla="*/ 311285 h 325876"/>
              <a:gd name="connsiteX1" fmla="*/ 1731549 w 1746141"/>
              <a:gd name="connsiteY1" fmla="*/ 243191 h 325876"/>
              <a:gd name="connsiteX2" fmla="*/ 1716958 w 1746141"/>
              <a:gd name="connsiteY2" fmla="*/ 194553 h 325876"/>
              <a:gd name="connsiteX3" fmla="*/ 1712094 w 1746141"/>
              <a:gd name="connsiteY3" fmla="*/ 179961 h 325876"/>
              <a:gd name="connsiteX4" fmla="*/ 1687775 w 1746141"/>
              <a:gd name="connsiteY4" fmla="*/ 150778 h 325876"/>
              <a:gd name="connsiteX5" fmla="*/ 1673183 w 1746141"/>
              <a:gd name="connsiteY5" fmla="*/ 141051 h 325876"/>
              <a:gd name="connsiteX6" fmla="*/ 1644000 w 1746141"/>
              <a:gd name="connsiteY6" fmla="*/ 111868 h 325876"/>
              <a:gd name="connsiteX7" fmla="*/ 1619681 w 1746141"/>
              <a:gd name="connsiteY7" fmla="*/ 97276 h 325876"/>
              <a:gd name="connsiteX8" fmla="*/ 1600226 w 1746141"/>
              <a:gd name="connsiteY8" fmla="*/ 87549 h 325876"/>
              <a:gd name="connsiteX9" fmla="*/ 1585634 w 1746141"/>
              <a:gd name="connsiteY9" fmla="*/ 77821 h 325876"/>
              <a:gd name="connsiteX10" fmla="*/ 1556451 w 1746141"/>
              <a:gd name="connsiteY10" fmla="*/ 68093 h 325876"/>
              <a:gd name="connsiteX11" fmla="*/ 1522405 w 1746141"/>
              <a:gd name="connsiteY11" fmla="*/ 48638 h 325876"/>
              <a:gd name="connsiteX12" fmla="*/ 1498085 w 1746141"/>
              <a:gd name="connsiteY12" fmla="*/ 43774 h 325876"/>
              <a:gd name="connsiteX13" fmla="*/ 1464039 w 1746141"/>
              <a:gd name="connsiteY13" fmla="*/ 34046 h 325876"/>
              <a:gd name="connsiteX14" fmla="*/ 1444583 w 1746141"/>
              <a:gd name="connsiteY14" fmla="*/ 29183 h 325876"/>
              <a:gd name="connsiteX15" fmla="*/ 1391081 w 1746141"/>
              <a:gd name="connsiteY15" fmla="*/ 24319 h 325876"/>
              <a:gd name="connsiteX16" fmla="*/ 1347307 w 1746141"/>
              <a:gd name="connsiteY16" fmla="*/ 14591 h 325876"/>
              <a:gd name="connsiteX17" fmla="*/ 1293805 w 1746141"/>
              <a:gd name="connsiteY17" fmla="*/ 9727 h 325876"/>
              <a:gd name="connsiteX18" fmla="*/ 1254894 w 1746141"/>
              <a:gd name="connsiteY18" fmla="*/ 4864 h 325876"/>
              <a:gd name="connsiteX19" fmla="*/ 1011702 w 1746141"/>
              <a:gd name="connsiteY19" fmla="*/ 0 h 325876"/>
              <a:gd name="connsiteX20" fmla="*/ 646915 w 1746141"/>
              <a:gd name="connsiteY20" fmla="*/ 9727 h 325876"/>
              <a:gd name="connsiteX21" fmla="*/ 583685 w 1746141"/>
              <a:gd name="connsiteY21" fmla="*/ 14591 h 325876"/>
              <a:gd name="connsiteX22" fmla="*/ 539911 w 1746141"/>
              <a:gd name="connsiteY22" fmla="*/ 19455 h 325876"/>
              <a:gd name="connsiteX23" fmla="*/ 393996 w 1746141"/>
              <a:gd name="connsiteY23" fmla="*/ 24319 h 325876"/>
              <a:gd name="connsiteX24" fmla="*/ 325902 w 1746141"/>
              <a:gd name="connsiteY24" fmla="*/ 34046 h 325876"/>
              <a:gd name="connsiteX25" fmla="*/ 306447 w 1746141"/>
              <a:gd name="connsiteY25" fmla="*/ 38910 h 325876"/>
              <a:gd name="connsiteX26" fmla="*/ 286992 w 1746141"/>
              <a:gd name="connsiteY26" fmla="*/ 48638 h 325876"/>
              <a:gd name="connsiteX27" fmla="*/ 252945 w 1746141"/>
              <a:gd name="connsiteY27" fmla="*/ 63229 h 325876"/>
              <a:gd name="connsiteX28" fmla="*/ 238353 w 1746141"/>
              <a:gd name="connsiteY28" fmla="*/ 72957 h 325876"/>
              <a:gd name="connsiteX29" fmla="*/ 223762 w 1746141"/>
              <a:gd name="connsiteY29" fmla="*/ 77821 h 325876"/>
              <a:gd name="connsiteX30" fmla="*/ 209170 w 1746141"/>
              <a:gd name="connsiteY30" fmla="*/ 87549 h 325876"/>
              <a:gd name="connsiteX31" fmla="*/ 184851 w 1746141"/>
              <a:gd name="connsiteY31" fmla="*/ 102140 h 325876"/>
              <a:gd name="connsiteX32" fmla="*/ 165396 w 1746141"/>
              <a:gd name="connsiteY32" fmla="*/ 121595 h 325876"/>
              <a:gd name="connsiteX33" fmla="*/ 131349 w 1746141"/>
              <a:gd name="connsiteY33" fmla="*/ 141051 h 325876"/>
              <a:gd name="connsiteX34" fmla="*/ 107030 w 1746141"/>
              <a:gd name="connsiteY34" fmla="*/ 165370 h 325876"/>
              <a:gd name="connsiteX35" fmla="*/ 77847 w 1746141"/>
              <a:gd name="connsiteY35" fmla="*/ 189689 h 325876"/>
              <a:gd name="connsiteX36" fmla="*/ 68119 w 1746141"/>
              <a:gd name="connsiteY36" fmla="*/ 204281 h 325876"/>
              <a:gd name="connsiteX37" fmla="*/ 53528 w 1746141"/>
              <a:gd name="connsiteY37" fmla="*/ 214008 h 325876"/>
              <a:gd name="connsiteX38" fmla="*/ 34073 w 1746141"/>
              <a:gd name="connsiteY38" fmla="*/ 243191 h 325876"/>
              <a:gd name="connsiteX39" fmla="*/ 24345 w 1746141"/>
              <a:gd name="connsiteY39" fmla="*/ 257783 h 325876"/>
              <a:gd name="connsiteX40" fmla="*/ 9753 w 1746141"/>
              <a:gd name="connsiteY40" fmla="*/ 286966 h 325876"/>
              <a:gd name="connsiteX41" fmla="*/ 26 w 1746141"/>
              <a:gd name="connsiteY41" fmla="*/ 325876 h 3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46141" h="325876">
                <a:moveTo>
                  <a:pt x="1746141" y="311285"/>
                </a:moveTo>
                <a:cubicBezTo>
                  <a:pt x="1728794" y="267919"/>
                  <a:pt x="1741020" y="304750"/>
                  <a:pt x="1731549" y="243191"/>
                </a:cubicBezTo>
                <a:cubicBezTo>
                  <a:pt x="1729449" y="229544"/>
                  <a:pt x="1720743" y="205910"/>
                  <a:pt x="1716958" y="194553"/>
                </a:cubicBezTo>
                <a:cubicBezTo>
                  <a:pt x="1715337" y="189689"/>
                  <a:pt x="1714938" y="184227"/>
                  <a:pt x="1712094" y="179961"/>
                </a:cubicBezTo>
                <a:cubicBezTo>
                  <a:pt x="1702531" y="165617"/>
                  <a:pt x="1701815" y="162478"/>
                  <a:pt x="1687775" y="150778"/>
                </a:cubicBezTo>
                <a:cubicBezTo>
                  <a:pt x="1683284" y="147036"/>
                  <a:pt x="1677552" y="144935"/>
                  <a:pt x="1673183" y="141051"/>
                </a:cubicBezTo>
                <a:cubicBezTo>
                  <a:pt x="1662901" y="131911"/>
                  <a:pt x="1655796" y="118946"/>
                  <a:pt x="1644000" y="111868"/>
                </a:cubicBezTo>
                <a:cubicBezTo>
                  <a:pt x="1635894" y="107004"/>
                  <a:pt x="1627945" y="101867"/>
                  <a:pt x="1619681" y="97276"/>
                </a:cubicBezTo>
                <a:cubicBezTo>
                  <a:pt x="1613343" y="93755"/>
                  <a:pt x="1606521" y="91146"/>
                  <a:pt x="1600226" y="87549"/>
                </a:cubicBezTo>
                <a:cubicBezTo>
                  <a:pt x="1595150" y="84649"/>
                  <a:pt x="1590976" y="80195"/>
                  <a:pt x="1585634" y="77821"/>
                </a:cubicBezTo>
                <a:cubicBezTo>
                  <a:pt x="1576264" y="73656"/>
                  <a:pt x="1564983" y="73781"/>
                  <a:pt x="1556451" y="68093"/>
                </a:cubicBezTo>
                <a:cubicBezTo>
                  <a:pt x="1545779" y="60978"/>
                  <a:pt x="1534744" y="52751"/>
                  <a:pt x="1522405" y="48638"/>
                </a:cubicBezTo>
                <a:cubicBezTo>
                  <a:pt x="1514562" y="46024"/>
                  <a:pt x="1506105" y="45779"/>
                  <a:pt x="1498085" y="43774"/>
                </a:cubicBezTo>
                <a:cubicBezTo>
                  <a:pt x="1486635" y="40911"/>
                  <a:pt x="1475426" y="37151"/>
                  <a:pt x="1464039" y="34046"/>
                </a:cubicBezTo>
                <a:cubicBezTo>
                  <a:pt x="1457590" y="32287"/>
                  <a:pt x="1451209" y="30066"/>
                  <a:pt x="1444583" y="29183"/>
                </a:cubicBezTo>
                <a:cubicBezTo>
                  <a:pt x="1426833" y="26816"/>
                  <a:pt x="1408915" y="25940"/>
                  <a:pt x="1391081" y="24319"/>
                </a:cubicBezTo>
                <a:cubicBezTo>
                  <a:pt x="1378584" y="21195"/>
                  <a:pt x="1359657" y="16135"/>
                  <a:pt x="1347307" y="14591"/>
                </a:cubicBezTo>
                <a:cubicBezTo>
                  <a:pt x="1329538" y="12370"/>
                  <a:pt x="1311614" y="11602"/>
                  <a:pt x="1293805" y="9727"/>
                </a:cubicBezTo>
                <a:cubicBezTo>
                  <a:pt x="1280806" y="8359"/>
                  <a:pt x="1267957" y="5314"/>
                  <a:pt x="1254894" y="4864"/>
                </a:cubicBezTo>
                <a:cubicBezTo>
                  <a:pt x="1173862" y="2070"/>
                  <a:pt x="1092766" y="1621"/>
                  <a:pt x="1011702" y="0"/>
                </a:cubicBezTo>
                <a:cubicBezTo>
                  <a:pt x="877017" y="2641"/>
                  <a:pt x="774554" y="2828"/>
                  <a:pt x="646915" y="9727"/>
                </a:cubicBezTo>
                <a:cubicBezTo>
                  <a:pt x="625807" y="10868"/>
                  <a:pt x="604737" y="12677"/>
                  <a:pt x="583685" y="14591"/>
                </a:cubicBezTo>
                <a:cubicBezTo>
                  <a:pt x="569064" y="15920"/>
                  <a:pt x="554573" y="18703"/>
                  <a:pt x="539911" y="19455"/>
                </a:cubicBezTo>
                <a:cubicBezTo>
                  <a:pt x="491310" y="21947"/>
                  <a:pt x="442634" y="22698"/>
                  <a:pt x="393996" y="24319"/>
                </a:cubicBezTo>
                <a:cubicBezTo>
                  <a:pt x="370103" y="27306"/>
                  <a:pt x="349265" y="29374"/>
                  <a:pt x="325902" y="34046"/>
                </a:cubicBezTo>
                <a:cubicBezTo>
                  <a:pt x="319347" y="35357"/>
                  <a:pt x="312706" y="36563"/>
                  <a:pt x="306447" y="38910"/>
                </a:cubicBezTo>
                <a:cubicBezTo>
                  <a:pt x="299658" y="41456"/>
                  <a:pt x="293656" y="45782"/>
                  <a:pt x="286992" y="48638"/>
                </a:cubicBezTo>
                <a:cubicBezTo>
                  <a:pt x="259707" y="60332"/>
                  <a:pt x="285209" y="44793"/>
                  <a:pt x="252945" y="63229"/>
                </a:cubicBezTo>
                <a:cubicBezTo>
                  <a:pt x="247869" y="66129"/>
                  <a:pt x="243582" y="70343"/>
                  <a:pt x="238353" y="72957"/>
                </a:cubicBezTo>
                <a:cubicBezTo>
                  <a:pt x="233767" y="75250"/>
                  <a:pt x="228348" y="75528"/>
                  <a:pt x="223762" y="77821"/>
                </a:cubicBezTo>
                <a:cubicBezTo>
                  <a:pt x="218533" y="80435"/>
                  <a:pt x="214127" y="84451"/>
                  <a:pt x="209170" y="87549"/>
                </a:cubicBezTo>
                <a:cubicBezTo>
                  <a:pt x="201153" y="92559"/>
                  <a:pt x="192313" y="96336"/>
                  <a:pt x="184851" y="102140"/>
                </a:cubicBezTo>
                <a:cubicBezTo>
                  <a:pt x="177612" y="107771"/>
                  <a:pt x="172359" y="115626"/>
                  <a:pt x="165396" y="121595"/>
                </a:cubicBezTo>
                <a:cubicBezTo>
                  <a:pt x="155769" y="129847"/>
                  <a:pt x="142392" y="135529"/>
                  <a:pt x="131349" y="141051"/>
                </a:cubicBezTo>
                <a:cubicBezTo>
                  <a:pt x="113516" y="167801"/>
                  <a:pt x="131349" y="145104"/>
                  <a:pt x="107030" y="165370"/>
                </a:cubicBezTo>
                <a:cubicBezTo>
                  <a:pt x="69580" y="196579"/>
                  <a:pt x="114077" y="165536"/>
                  <a:pt x="77847" y="189689"/>
                </a:cubicBezTo>
                <a:cubicBezTo>
                  <a:pt x="74604" y="194553"/>
                  <a:pt x="72253" y="200147"/>
                  <a:pt x="68119" y="204281"/>
                </a:cubicBezTo>
                <a:cubicBezTo>
                  <a:pt x="63986" y="208414"/>
                  <a:pt x="57377" y="209609"/>
                  <a:pt x="53528" y="214008"/>
                </a:cubicBezTo>
                <a:cubicBezTo>
                  <a:pt x="45829" y="222807"/>
                  <a:pt x="40558" y="233463"/>
                  <a:pt x="34073" y="243191"/>
                </a:cubicBezTo>
                <a:cubicBezTo>
                  <a:pt x="30830" y="248055"/>
                  <a:pt x="26194" y="252237"/>
                  <a:pt x="24345" y="257783"/>
                </a:cubicBezTo>
                <a:cubicBezTo>
                  <a:pt x="17632" y="277920"/>
                  <a:pt x="22325" y="268108"/>
                  <a:pt x="9753" y="286966"/>
                </a:cubicBezTo>
                <a:cubicBezTo>
                  <a:pt x="-999" y="319225"/>
                  <a:pt x="26" y="305895"/>
                  <a:pt x="26" y="325876"/>
                </a:cubicBezTo>
              </a:path>
            </a:pathLst>
          </a:custGeom>
          <a:noFill/>
          <a:ln>
            <a:solidFill>
              <a:srgbClr val="0005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3102416" y="4761689"/>
            <a:ext cx="608686" cy="82723"/>
          </a:xfrm>
          <a:custGeom>
            <a:avLst/>
            <a:gdLst>
              <a:gd name="connsiteX0" fmla="*/ 608686 w 608686"/>
              <a:gd name="connsiteY0" fmla="*/ 0 h 160507"/>
              <a:gd name="connsiteX1" fmla="*/ 574639 w 608686"/>
              <a:gd name="connsiteY1" fmla="*/ 58366 h 160507"/>
              <a:gd name="connsiteX2" fmla="*/ 564912 w 608686"/>
              <a:gd name="connsiteY2" fmla="*/ 72958 h 160507"/>
              <a:gd name="connsiteX3" fmla="*/ 535729 w 608686"/>
              <a:gd name="connsiteY3" fmla="*/ 92413 h 160507"/>
              <a:gd name="connsiteX4" fmla="*/ 521137 w 608686"/>
              <a:gd name="connsiteY4" fmla="*/ 102141 h 160507"/>
              <a:gd name="connsiteX5" fmla="*/ 506546 w 608686"/>
              <a:gd name="connsiteY5" fmla="*/ 107005 h 160507"/>
              <a:gd name="connsiteX6" fmla="*/ 482227 w 608686"/>
              <a:gd name="connsiteY6" fmla="*/ 116732 h 160507"/>
              <a:gd name="connsiteX7" fmla="*/ 448180 w 608686"/>
              <a:gd name="connsiteY7" fmla="*/ 121596 h 160507"/>
              <a:gd name="connsiteX8" fmla="*/ 428724 w 608686"/>
              <a:gd name="connsiteY8" fmla="*/ 126460 h 160507"/>
              <a:gd name="connsiteX9" fmla="*/ 414133 w 608686"/>
              <a:gd name="connsiteY9" fmla="*/ 131324 h 160507"/>
              <a:gd name="connsiteX10" fmla="*/ 389814 w 608686"/>
              <a:gd name="connsiteY10" fmla="*/ 136188 h 160507"/>
              <a:gd name="connsiteX11" fmla="*/ 336312 w 608686"/>
              <a:gd name="connsiteY11" fmla="*/ 150779 h 160507"/>
              <a:gd name="connsiteX12" fmla="*/ 287673 w 608686"/>
              <a:gd name="connsiteY12" fmla="*/ 155643 h 160507"/>
              <a:gd name="connsiteX13" fmla="*/ 268218 w 608686"/>
              <a:gd name="connsiteY13" fmla="*/ 160507 h 160507"/>
              <a:gd name="connsiteX14" fmla="*/ 180669 w 608686"/>
              <a:gd name="connsiteY14" fmla="*/ 150779 h 160507"/>
              <a:gd name="connsiteX15" fmla="*/ 161214 w 608686"/>
              <a:gd name="connsiteY15" fmla="*/ 145915 h 160507"/>
              <a:gd name="connsiteX16" fmla="*/ 102848 w 608686"/>
              <a:gd name="connsiteY16" fmla="*/ 136188 h 160507"/>
              <a:gd name="connsiteX17" fmla="*/ 54210 w 608686"/>
              <a:gd name="connsiteY17" fmla="*/ 126460 h 160507"/>
              <a:gd name="connsiteX18" fmla="*/ 39618 w 608686"/>
              <a:gd name="connsiteY18" fmla="*/ 121596 h 160507"/>
              <a:gd name="connsiteX19" fmla="*/ 25027 w 608686"/>
              <a:gd name="connsiteY19" fmla="*/ 111868 h 160507"/>
              <a:gd name="connsiteX20" fmla="*/ 10435 w 608686"/>
              <a:gd name="connsiteY20" fmla="*/ 77822 h 160507"/>
              <a:gd name="connsiteX21" fmla="*/ 707 w 608686"/>
              <a:gd name="connsiteY21" fmla="*/ 4864 h 16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8686" h="160507">
                <a:moveTo>
                  <a:pt x="608686" y="0"/>
                </a:moveTo>
                <a:cubicBezTo>
                  <a:pt x="588863" y="39647"/>
                  <a:pt x="600131" y="20127"/>
                  <a:pt x="574639" y="58366"/>
                </a:cubicBezTo>
                <a:cubicBezTo>
                  <a:pt x="571396" y="63230"/>
                  <a:pt x="569776" y="69715"/>
                  <a:pt x="564912" y="72958"/>
                </a:cubicBezTo>
                <a:lnTo>
                  <a:pt x="535729" y="92413"/>
                </a:lnTo>
                <a:cubicBezTo>
                  <a:pt x="530865" y="95656"/>
                  <a:pt x="526683" y="100292"/>
                  <a:pt x="521137" y="102141"/>
                </a:cubicBezTo>
                <a:cubicBezTo>
                  <a:pt x="516273" y="103762"/>
                  <a:pt x="511346" y="105205"/>
                  <a:pt x="506546" y="107005"/>
                </a:cubicBezTo>
                <a:cubicBezTo>
                  <a:pt x="498371" y="110071"/>
                  <a:pt x="490697" y="114615"/>
                  <a:pt x="482227" y="116732"/>
                </a:cubicBezTo>
                <a:cubicBezTo>
                  <a:pt x="471105" y="119512"/>
                  <a:pt x="459459" y="119545"/>
                  <a:pt x="448180" y="121596"/>
                </a:cubicBezTo>
                <a:cubicBezTo>
                  <a:pt x="441603" y="122792"/>
                  <a:pt x="435152" y="124623"/>
                  <a:pt x="428724" y="126460"/>
                </a:cubicBezTo>
                <a:cubicBezTo>
                  <a:pt x="423794" y="127868"/>
                  <a:pt x="419107" y="130081"/>
                  <a:pt x="414133" y="131324"/>
                </a:cubicBezTo>
                <a:cubicBezTo>
                  <a:pt x="406113" y="133329"/>
                  <a:pt x="397834" y="134183"/>
                  <a:pt x="389814" y="136188"/>
                </a:cubicBezTo>
                <a:cubicBezTo>
                  <a:pt x="364225" y="142585"/>
                  <a:pt x="375798" y="146830"/>
                  <a:pt x="336312" y="150779"/>
                </a:cubicBezTo>
                <a:lnTo>
                  <a:pt x="287673" y="155643"/>
                </a:lnTo>
                <a:cubicBezTo>
                  <a:pt x="281188" y="157264"/>
                  <a:pt x="274903" y="160507"/>
                  <a:pt x="268218" y="160507"/>
                </a:cubicBezTo>
                <a:cubicBezTo>
                  <a:pt x="244421" y="160507"/>
                  <a:pt x="206682" y="155982"/>
                  <a:pt x="180669" y="150779"/>
                </a:cubicBezTo>
                <a:cubicBezTo>
                  <a:pt x="174114" y="149468"/>
                  <a:pt x="167739" y="147365"/>
                  <a:pt x="161214" y="145915"/>
                </a:cubicBezTo>
                <a:cubicBezTo>
                  <a:pt x="135607" y="140224"/>
                  <a:pt x="131276" y="140248"/>
                  <a:pt x="102848" y="136188"/>
                </a:cubicBezTo>
                <a:cubicBezTo>
                  <a:pt x="69881" y="125199"/>
                  <a:pt x="110099" y="137638"/>
                  <a:pt x="54210" y="126460"/>
                </a:cubicBezTo>
                <a:cubicBezTo>
                  <a:pt x="49182" y="125454"/>
                  <a:pt x="44482" y="123217"/>
                  <a:pt x="39618" y="121596"/>
                </a:cubicBezTo>
                <a:cubicBezTo>
                  <a:pt x="34754" y="118353"/>
                  <a:pt x="29160" y="116001"/>
                  <a:pt x="25027" y="111868"/>
                </a:cubicBezTo>
                <a:cubicBezTo>
                  <a:pt x="12900" y="99741"/>
                  <a:pt x="15220" y="93770"/>
                  <a:pt x="10435" y="77822"/>
                </a:cubicBezTo>
                <a:cubicBezTo>
                  <a:pt x="-3907" y="30016"/>
                  <a:pt x="707" y="65695"/>
                  <a:pt x="707" y="4864"/>
                </a:cubicBezTo>
              </a:path>
            </a:pathLst>
          </a:custGeom>
          <a:noFill/>
          <a:ln>
            <a:solidFill>
              <a:srgbClr val="0005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067128" y="4761689"/>
            <a:ext cx="2184124" cy="214705"/>
          </a:xfrm>
          <a:custGeom>
            <a:avLst/>
            <a:gdLst>
              <a:gd name="connsiteX0" fmla="*/ 2174132 w 2184124"/>
              <a:gd name="connsiteY0" fmla="*/ 9728 h 444382"/>
              <a:gd name="connsiteX1" fmla="*/ 2183859 w 2184124"/>
              <a:gd name="connsiteY1" fmla="*/ 38911 h 444382"/>
              <a:gd name="connsiteX2" fmla="*/ 2178995 w 2184124"/>
              <a:gd name="connsiteY2" fmla="*/ 131324 h 444382"/>
              <a:gd name="connsiteX3" fmla="*/ 2174132 w 2184124"/>
              <a:gd name="connsiteY3" fmla="*/ 145915 h 444382"/>
              <a:gd name="connsiteX4" fmla="*/ 2169268 w 2184124"/>
              <a:gd name="connsiteY4" fmla="*/ 165371 h 444382"/>
              <a:gd name="connsiteX5" fmla="*/ 2140085 w 2184124"/>
              <a:gd name="connsiteY5" fmla="*/ 223737 h 444382"/>
              <a:gd name="connsiteX6" fmla="*/ 2120629 w 2184124"/>
              <a:gd name="connsiteY6" fmla="*/ 243192 h 444382"/>
              <a:gd name="connsiteX7" fmla="*/ 2110902 w 2184124"/>
              <a:gd name="connsiteY7" fmla="*/ 257783 h 444382"/>
              <a:gd name="connsiteX8" fmla="*/ 2081719 w 2184124"/>
              <a:gd name="connsiteY8" fmla="*/ 286966 h 444382"/>
              <a:gd name="connsiteX9" fmla="*/ 2067127 w 2184124"/>
              <a:gd name="connsiteY9" fmla="*/ 301558 h 444382"/>
              <a:gd name="connsiteX10" fmla="*/ 2037944 w 2184124"/>
              <a:gd name="connsiteY10" fmla="*/ 311285 h 444382"/>
              <a:gd name="connsiteX11" fmla="*/ 1999034 w 2184124"/>
              <a:gd name="connsiteY11" fmla="*/ 330741 h 444382"/>
              <a:gd name="connsiteX12" fmla="*/ 1935804 w 2184124"/>
              <a:gd name="connsiteY12" fmla="*/ 364788 h 444382"/>
              <a:gd name="connsiteX13" fmla="*/ 1921212 w 2184124"/>
              <a:gd name="connsiteY13" fmla="*/ 369651 h 444382"/>
              <a:gd name="connsiteX14" fmla="*/ 1896893 w 2184124"/>
              <a:gd name="connsiteY14" fmla="*/ 384243 h 444382"/>
              <a:gd name="connsiteX15" fmla="*/ 1843391 w 2184124"/>
              <a:gd name="connsiteY15" fmla="*/ 398834 h 444382"/>
              <a:gd name="connsiteX16" fmla="*/ 1789889 w 2184124"/>
              <a:gd name="connsiteY16" fmla="*/ 413426 h 444382"/>
              <a:gd name="connsiteX17" fmla="*/ 1760706 w 2184124"/>
              <a:gd name="connsiteY17" fmla="*/ 418290 h 444382"/>
              <a:gd name="connsiteX18" fmla="*/ 1746115 w 2184124"/>
              <a:gd name="connsiteY18" fmla="*/ 423154 h 444382"/>
              <a:gd name="connsiteX19" fmla="*/ 1712068 w 2184124"/>
              <a:gd name="connsiteY19" fmla="*/ 428017 h 444382"/>
              <a:gd name="connsiteX20" fmla="*/ 1468876 w 2184124"/>
              <a:gd name="connsiteY20" fmla="*/ 432881 h 444382"/>
              <a:gd name="connsiteX21" fmla="*/ 982493 w 2184124"/>
              <a:gd name="connsiteY21" fmla="*/ 432881 h 444382"/>
              <a:gd name="connsiteX22" fmla="*/ 928991 w 2184124"/>
              <a:gd name="connsiteY22" fmla="*/ 423154 h 444382"/>
              <a:gd name="connsiteX23" fmla="*/ 899808 w 2184124"/>
              <a:gd name="connsiteY23" fmla="*/ 413426 h 444382"/>
              <a:gd name="connsiteX24" fmla="*/ 841442 w 2184124"/>
              <a:gd name="connsiteY24" fmla="*/ 408562 h 444382"/>
              <a:gd name="connsiteX25" fmla="*/ 778212 w 2184124"/>
              <a:gd name="connsiteY25" fmla="*/ 398834 h 444382"/>
              <a:gd name="connsiteX26" fmla="*/ 666344 w 2184124"/>
              <a:gd name="connsiteY26" fmla="*/ 379379 h 444382"/>
              <a:gd name="connsiteX27" fmla="*/ 651753 w 2184124"/>
              <a:gd name="connsiteY27" fmla="*/ 369651 h 444382"/>
              <a:gd name="connsiteX28" fmla="*/ 622570 w 2184124"/>
              <a:gd name="connsiteY28" fmla="*/ 359924 h 444382"/>
              <a:gd name="connsiteX29" fmla="*/ 564204 w 2184124"/>
              <a:gd name="connsiteY29" fmla="*/ 350196 h 444382"/>
              <a:gd name="connsiteX30" fmla="*/ 549612 w 2184124"/>
              <a:gd name="connsiteY30" fmla="*/ 345332 h 444382"/>
              <a:gd name="connsiteX31" fmla="*/ 515566 w 2184124"/>
              <a:gd name="connsiteY31" fmla="*/ 335605 h 444382"/>
              <a:gd name="connsiteX32" fmla="*/ 500974 w 2184124"/>
              <a:gd name="connsiteY32" fmla="*/ 325877 h 444382"/>
              <a:gd name="connsiteX33" fmla="*/ 442608 w 2184124"/>
              <a:gd name="connsiteY33" fmla="*/ 311285 h 444382"/>
              <a:gd name="connsiteX34" fmla="*/ 428017 w 2184124"/>
              <a:gd name="connsiteY34" fmla="*/ 301558 h 444382"/>
              <a:gd name="connsiteX35" fmla="*/ 384242 w 2184124"/>
              <a:gd name="connsiteY35" fmla="*/ 286966 h 444382"/>
              <a:gd name="connsiteX36" fmla="*/ 350195 w 2184124"/>
              <a:gd name="connsiteY36" fmla="*/ 277239 h 444382"/>
              <a:gd name="connsiteX37" fmla="*/ 335604 w 2184124"/>
              <a:gd name="connsiteY37" fmla="*/ 267511 h 444382"/>
              <a:gd name="connsiteX38" fmla="*/ 321012 w 2184124"/>
              <a:gd name="connsiteY38" fmla="*/ 262647 h 444382"/>
              <a:gd name="connsiteX39" fmla="*/ 267510 w 2184124"/>
              <a:gd name="connsiteY39" fmla="*/ 248056 h 444382"/>
              <a:gd name="connsiteX40" fmla="*/ 233463 w 2184124"/>
              <a:gd name="connsiteY40" fmla="*/ 228600 h 444382"/>
              <a:gd name="connsiteX41" fmla="*/ 214008 w 2184124"/>
              <a:gd name="connsiteY41" fmla="*/ 214009 h 444382"/>
              <a:gd name="connsiteX42" fmla="*/ 199417 w 2184124"/>
              <a:gd name="connsiteY42" fmla="*/ 209145 h 444382"/>
              <a:gd name="connsiteX43" fmla="*/ 184825 w 2184124"/>
              <a:gd name="connsiteY43" fmla="*/ 194554 h 444382"/>
              <a:gd name="connsiteX44" fmla="*/ 155642 w 2184124"/>
              <a:gd name="connsiteY44" fmla="*/ 184826 h 444382"/>
              <a:gd name="connsiteX45" fmla="*/ 121595 w 2184124"/>
              <a:gd name="connsiteY45" fmla="*/ 160507 h 444382"/>
              <a:gd name="connsiteX46" fmla="*/ 107004 w 2184124"/>
              <a:gd name="connsiteY46" fmla="*/ 145915 h 444382"/>
              <a:gd name="connsiteX47" fmla="*/ 77821 w 2184124"/>
              <a:gd name="connsiteY47" fmla="*/ 126460 h 444382"/>
              <a:gd name="connsiteX48" fmla="*/ 53502 w 2184124"/>
              <a:gd name="connsiteY48" fmla="*/ 97277 h 444382"/>
              <a:gd name="connsiteX49" fmla="*/ 38910 w 2184124"/>
              <a:gd name="connsiteY49" fmla="*/ 82685 h 444382"/>
              <a:gd name="connsiteX50" fmla="*/ 29183 w 2184124"/>
              <a:gd name="connsiteY50" fmla="*/ 53502 h 444382"/>
              <a:gd name="connsiteX51" fmla="*/ 14591 w 2184124"/>
              <a:gd name="connsiteY51" fmla="*/ 24320 h 444382"/>
              <a:gd name="connsiteX52" fmla="*/ 4863 w 2184124"/>
              <a:gd name="connsiteY52" fmla="*/ 9728 h 444382"/>
              <a:gd name="connsiteX53" fmla="*/ 0 w 2184124"/>
              <a:gd name="connsiteY53" fmla="*/ 0 h 44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184124" h="444382">
                <a:moveTo>
                  <a:pt x="2174132" y="9728"/>
                </a:moveTo>
                <a:cubicBezTo>
                  <a:pt x="2177374" y="19456"/>
                  <a:pt x="2183449" y="28665"/>
                  <a:pt x="2183859" y="38911"/>
                </a:cubicBezTo>
                <a:cubicBezTo>
                  <a:pt x="2185092" y="69733"/>
                  <a:pt x="2181788" y="100604"/>
                  <a:pt x="2178995" y="131324"/>
                </a:cubicBezTo>
                <a:cubicBezTo>
                  <a:pt x="2178531" y="136430"/>
                  <a:pt x="2175540" y="140986"/>
                  <a:pt x="2174132" y="145915"/>
                </a:cubicBezTo>
                <a:cubicBezTo>
                  <a:pt x="2172296" y="152343"/>
                  <a:pt x="2171189" y="158968"/>
                  <a:pt x="2169268" y="165371"/>
                </a:cubicBezTo>
                <a:cubicBezTo>
                  <a:pt x="2162487" y="187974"/>
                  <a:pt x="2157652" y="206171"/>
                  <a:pt x="2140085" y="223737"/>
                </a:cubicBezTo>
                <a:cubicBezTo>
                  <a:pt x="2133600" y="230222"/>
                  <a:pt x="2126598" y="236229"/>
                  <a:pt x="2120629" y="243192"/>
                </a:cubicBezTo>
                <a:cubicBezTo>
                  <a:pt x="2116825" y="247630"/>
                  <a:pt x="2114785" y="253414"/>
                  <a:pt x="2110902" y="257783"/>
                </a:cubicBezTo>
                <a:cubicBezTo>
                  <a:pt x="2101762" y="268065"/>
                  <a:pt x="2091447" y="277238"/>
                  <a:pt x="2081719" y="286966"/>
                </a:cubicBezTo>
                <a:cubicBezTo>
                  <a:pt x="2076855" y="291830"/>
                  <a:pt x="2073653" y="299383"/>
                  <a:pt x="2067127" y="301558"/>
                </a:cubicBezTo>
                <a:lnTo>
                  <a:pt x="2037944" y="311285"/>
                </a:lnTo>
                <a:cubicBezTo>
                  <a:pt x="2004144" y="333820"/>
                  <a:pt x="2046620" y="306948"/>
                  <a:pt x="1999034" y="330741"/>
                </a:cubicBezTo>
                <a:cubicBezTo>
                  <a:pt x="1971121" y="344697"/>
                  <a:pt x="1969609" y="353522"/>
                  <a:pt x="1935804" y="364788"/>
                </a:cubicBezTo>
                <a:cubicBezTo>
                  <a:pt x="1930940" y="366409"/>
                  <a:pt x="1925798" y="367358"/>
                  <a:pt x="1921212" y="369651"/>
                </a:cubicBezTo>
                <a:cubicBezTo>
                  <a:pt x="1912756" y="373879"/>
                  <a:pt x="1905619" y="380607"/>
                  <a:pt x="1896893" y="384243"/>
                </a:cubicBezTo>
                <a:cubicBezTo>
                  <a:pt x="1881996" y="390450"/>
                  <a:pt x="1859812" y="394143"/>
                  <a:pt x="1843391" y="398834"/>
                </a:cubicBezTo>
                <a:cubicBezTo>
                  <a:pt x="1806332" y="409422"/>
                  <a:pt x="1859290" y="398554"/>
                  <a:pt x="1789889" y="413426"/>
                </a:cubicBezTo>
                <a:cubicBezTo>
                  <a:pt x="1780246" y="415492"/>
                  <a:pt x="1770434" y="416669"/>
                  <a:pt x="1760706" y="418290"/>
                </a:cubicBezTo>
                <a:cubicBezTo>
                  <a:pt x="1755842" y="419911"/>
                  <a:pt x="1751142" y="422149"/>
                  <a:pt x="1746115" y="423154"/>
                </a:cubicBezTo>
                <a:cubicBezTo>
                  <a:pt x="1734873" y="425402"/>
                  <a:pt x="1723525" y="427615"/>
                  <a:pt x="1712068" y="428017"/>
                </a:cubicBezTo>
                <a:cubicBezTo>
                  <a:pt x="1631038" y="430860"/>
                  <a:pt x="1549940" y="431260"/>
                  <a:pt x="1468876" y="432881"/>
                </a:cubicBezTo>
                <a:cubicBezTo>
                  <a:pt x="1281785" y="453670"/>
                  <a:pt x="1406354" y="441621"/>
                  <a:pt x="982493" y="432881"/>
                </a:cubicBezTo>
                <a:cubicBezTo>
                  <a:pt x="978488" y="432798"/>
                  <a:pt x="935039" y="424803"/>
                  <a:pt x="928991" y="423154"/>
                </a:cubicBezTo>
                <a:cubicBezTo>
                  <a:pt x="919098" y="420456"/>
                  <a:pt x="909922" y="415112"/>
                  <a:pt x="899808" y="413426"/>
                </a:cubicBezTo>
                <a:cubicBezTo>
                  <a:pt x="880551" y="410216"/>
                  <a:pt x="860857" y="410606"/>
                  <a:pt x="841442" y="408562"/>
                </a:cubicBezTo>
                <a:cubicBezTo>
                  <a:pt x="824454" y="406774"/>
                  <a:pt x="795630" y="401737"/>
                  <a:pt x="778212" y="398834"/>
                </a:cubicBezTo>
                <a:cubicBezTo>
                  <a:pt x="725441" y="372450"/>
                  <a:pt x="789941" y="401852"/>
                  <a:pt x="666344" y="379379"/>
                </a:cubicBezTo>
                <a:cubicBezTo>
                  <a:pt x="660593" y="378333"/>
                  <a:pt x="657095" y="372025"/>
                  <a:pt x="651753" y="369651"/>
                </a:cubicBezTo>
                <a:cubicBezTo>
                  <a:pt x="642383" y="365487"/>
                  <a:pt x="632684" y="361610"/>
                  <a:pt x="622570" y="359924"/>
                </a:cubicBezTo>
                <a:cubicBezTo>
                  <a:pt x="603115" y="356681"/>
                  <a:pt x="582916" y="356433"/>
                  <a:pt x="564204" y="350196"/>
                </a:cubicBezTo>
                <a:cubicBezTo>
                  <a:pt x="559340" y="348575"/>
                  <a:pt x="554542" y="346741"/>
                  <a:pt x="549612" y="345332"/>
                </a:cubicBezTo>
                <a:cubicBezTo>
                  <a:pt x="506843" y="333112"/>
                  <a:pt x="550564" y="347270"/>
                  <a:pt x="515566" y="335605"/>
                </a:cubicBezTo>
                <a:cubicBezTo>
                  <a:pt x="510702" y="332362"/>
                  <a:pt x="506520" y="327726"/>
                  <a:pt x="500974" y="325877"/>
                </a:cubicBezTo>
                <a:cubicBezTo>
                  <a:pt x="479091" y="318582"/>
                  <a:pt x="463040" y="324906"/>
                  <a:pt x="442608" y="311285"/>
                </a:cubicBezTo>
                <a:cubicBezTo>
                  <a:pt x="437744" y="308043"/>
                  <a:pt x="433245" y="304172"/>
                  <a:pt x="428017" y="301558"/>
                </a:cubicBezTo>
                <a:cubicBezTo>
                  <a:pt x="405654" y="290377"/>
                  <a:pt x="405918" y="293159"/>
                  <a:pt x="384242" y="286966"/>
                </a:cubicBezTo>
                <a:cubicBezTo>
                  <a:pt x="335437" y="273021"/>
                  <a:pt x="410967" y="292429"/>
                  <a:pt x="350195" y="277239"/>
                </a:cubicBezTo>
                <a:cubicBezTo>
                  <a:pt x="345331" y="273996"/>
                  <a:pt x="340832" y="270125"/>
                  <a:pt x="335604" y="267511"/>
                </a:cubicBezTo>
                <a:cubicBezTo>
                  <a:pt x="331018" y="265218"/>
                  <a:pt x="325958" y="263996"/>
                  <a:pt x="321012" y="262647"/>
                </a:cubicBezTo>
                <a:cubicBezTo>
                  <a:pt x="314190" y="260787"/>
                  <a:pt x="280571" y="253654"/>
                  <a:pt x="267510" y="248056"/>
                </a:cubicBezTo>
                <a:cubicBezTo>
                  <a:pt x="253262" y="241950"/>
                  <a:pt x="245674" y="237322"/>
                  <a:pt x="233463" y="228600"/>
                </a:cubicBezTo>
                <a:cubicBezTo>
                  <a:pt x="226867" y="223888"/>
                  <a:pt x="221046" y="218031"/>
                  <a:pt x="214008" y="214009"/>
                </a:cubicBezTo>
                <a:cubicBezTo>
                  <a:pt x="209557" y="211465"/>
                  <a:pt x="204281" y="210766"/>
                  <a:pt x="199417" y="209145"/>
                </a:cubicBezTo>
                <a:cubicBezTo>
                  <a:pt x="194553" y="204281"/>
                  <a:pt x="190838" y="197894"/>
                  <a:pt x="184825" y="194554"/>
                </a:cubicBezTo>
                <a:cubicBezTo>
                  <a:pt x="175861" y="189574"/>
                  <a:pt x="155642" y="184826"/>
                  <a:pt x="155642" y="184826"/>
                </a:cubicBezTo>
                <a:cubicBezTo>
                  <a:pt x="144102" y="177132"/>
                  <a:pt x="132143" y="169548"/>
                  <a:pt x="121595" y="160507"/>
                </a:cubicBezTo>
                <a:cubicBezTo>
                  <a:pt x="116372" y="156031"/>
                  <a:pt x="112434" y="150138"/>
                  <a:pt x="107004" y="145915"/>
                </a:cubicBezTo>
                <a:cubicBezTo>
                  <a:pt x="97776" y="138737"/>
                  <a:pt x="86088" y="134727"/>
                  <a:pt x="77821" y="126460"/>
                </a:cubicBezTo>
                <a:cubicBezTo>
                  <a:pt x="35188" y="83827"/>
                  <a:pt x="87360" y="137907"/>
                  <a:pt x="53502" y="97277"/>
                </a:cubicBezTo>
                <a:cubicBezTo>
                  <a:pt x="49098" y="91993"/>
                  <a:pt x="43774" y="87549"/>
                  <a:pt x="38910" y="82685"/>
                </a:cubicBezTo>
                <a:cubicBezTo>
                  <a:pt x="35668" y="72957"/>
                  <a:pt x="34871" y="62033"/>
                  <a:pt x="29183" y="53502"/>
                </a:cubicBezTo>
                <a:cubicBezTo>
                  <a:pt x="1307" y="11691"/>
                  <a:pt x="34726" y="64589"/>
                  <a:pt x="14591" y="24320"/>
                </a:cubicBezTo>
                <a:cubicBezTo>
                  <a:pt x="11977" y="19091"/>
                  <a:pt x="7870" y="14741"/>
                  <a:pt x="4863" y="9728"/>
                </a:cubicBezTo>
                <a:cubicBezTo>
                  <a:pt x="2998" y="6619"/>
                  <a:pt x="1621" y="3243"/>
                  <a:pt x="0" y="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1081848" y="4769014"/>
            <a:ext cx="434025" cy="200055"/>
            <a:chOff x="1025322" y="4933490"/>
            <a:chExt cx="434025" cy="200055"/>
          </a:xfrm>
        </p:grpSpPr>
        <p:sp>
          <p:nvSpPr>
            <p:cNvPr id="38" name="Rectangle 37"/>
            <p:cNvSpPr/>
            <p:nvPr/>
          </p:nvSpPr>
          <p:spPr>
            <a:xfrm>
              <a:off x="1114387" y="4987548"/>
              <a:ext cx="205801" cy="919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25322" y="4933490"/>
              <a:ext cx="434025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0.997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522903" y="4896020"/>
            <a:ext cx="434025" cy="200055"/>
            <a:chOff x="1025322" y="4933490"/>
            <a:chExt cx="434025" cy="200055"/>
          </a:xfrm>
        </p:grpSpPr>
        <p:sp>
          <p:nvSpPr>
            <p:cNvPr id="88" name="Rectangle 87"/>
            <p:cNvSpPr/>
            <p:nvPr/>
          </p:nvSpPr>
          <p:spPr>
            <a:xfrm>
              <a:off x="1114387" y="4987548"/>
              <a:ext cx="205801" cy="919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25322" y="4933490"/>
              <a:ext cx="434025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700" dirty="0" smtClean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0.981</a:t>
              </a:r>
              <a:endParaRPr lang="en-US" sz="7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02772" y="4844412"/>
            <a:ext cx="434025" cy="200055"/>
            <a:chOff x="1025322" y="4933490"/>
            <a:chExt cx="434025" cy="200055"/>
          </a:xfrm>
        </p:grpSpPr>
        <p:sp>
          <p:nvSpPr>
            <p:cNvPr id="95" name="Rectangle 94"/>
            <p:cNvSpPr/>
            <p:nvPr/>
          </p:nvSpPr>
          <p:spPr>
            <a:xfrm>
              <a:off x="1114387" y="4987548"/>
              <a:ext cx="205801" cy="919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25322" y="4933490"/>
              <a:ext cx="434025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700" dirty="0" smtClean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0.616</a:t>
              </a:r>
              <a:endParaRPr lang="en-US" sz="7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134159" y="4885540"/>
            <a:ext cx="434025" cy="200055"/>
            <a:chOff x="1025322" y="4933490"/>
            <a:chExt cx="434025" cy="200055"/>
          </a:xfrm>
        </p:grpSpPr>
        <p:sp>
          <p:nvSpPr>
            <p:cNvPr id="98" name="Rectangle 97"/>
            <p:cNvSpPr/>
            <p:nvPr/>
          </p:nvSpPr>
          <p:spPr>
            <a:xfrm>
              <a:off x="1114387" y="4987548"/>
              <a:ext cx="205801" cy="919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25322" y="4933490"/>
              <a:ext cx="434025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700" dirty="0" smtClean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0.665</a:t>
              </a:r>
              <a:endParaRPr lang="en-US" sz="7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3210417" y="4737329"/>
            <a:ext cx="434025" cy="200055"/>
            <a:chOff x="1025322" y="4933490"/>
            <a:chExt cx="434025" cy="200055"/>
          </a:xfrm>
        </p:grpSpPr>
        <p:sp>
          <p:nvSpPr>
            <p:cNvPr id="101" name="Rectangle 100"/>
            <p:cNvSpPr/>
            <p:nvPr/>
          </p:nvSpPr>
          <p:spPr>
            <a:xfrm>
              <a:off x="1114387" y="4987548"/>
              <a:ext cx="205801" cy="919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025322" y="4933490"/>
              <a:ext cx="434025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700" dirty="0" smtClean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0.959</a:t>
              </a:r>
              <a:endParaRPr lang="en-US" sz="7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220417" y="3991851"/>
            <a:ext cx="434025" cy="200055"/>
            <a:chOff x="1025322" y="4933490"/>
            <a:chExt cx="434025" cy="200055"/>
          </a:xfrm>
        </p:grpSpPr>
        <p:sp>
          <p:nvSpPr>
            <p:cNvPr id="104" name="Rectangle 103"/>
            <p:cNvSpPr/>
            <p:nvPr/>
          </p:nvSpPr>
          <p:spPr>
            <a:xfrm>
              <a:off x="1114387" y="4987548"/>
              <a:ext cx="205801" cy="919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025322" y="4933490"/>
              <a:ext cx="434025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700" dirty="0" smtClean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0.956</a:t>
              </a:r>
              <a:endParaRPr lang="en-US" sz="7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88796" y="4010176"/>
            <a:ext cx="434025" cy="200055"/>
            <a:chOff x="1025322" y="4933490"/>
            <a:chExt cx="434025" cy="200055"/>
          </a:xfrm>
        </p:grpSpPr>
        <p:sp>
          <p:nvSpPr>
            <p:cNvPr id="107" name="Rectangle 106"/>
            <p:cNvSpPr/>
            <p:nvPr/>
          </p:nvSpPr>
          <p:spPr>
            <a:xfrm>
              <a:off x="1114387" y="4987548"/>
              <a:ext cx="205801" cy="919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025322" y="4933490"/>
              <a:ext cx="434025" cy="20005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700" dirty="0" smtClean="0">
                  <a:solidFill>
                    <a:srgbClr val="C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0.430</a:t>
              </a:r>
              <a:endParaRPr lang="en-US" sz="700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411239" y="4407206"/>
            <a:ext cx="27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16147" y="5182900"/>
            <a:ext cx="1777568" cy="940778"/>
          </a:xfrm>
          <a:prstGeom prst="ellipse">
            <a:avLst/>
          </a:prstGeom>
          <a:solidFill>
            <a:schemeClr val="bg1"/>
          </a:solidFill>
          <a:ln>
            <a:solidFill>
              <a:srgbClr val="000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13" y="5443271"/>
            <a:ext cx="295275" cy="17145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64" y="5335013"/>
            <a:ext cx="325740" cy="22565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215" y="5329498"/>
            <a:ext cx="386184" cy="33101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816" y="5376327"/>
            <a:ext cx="600442" cy="28442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799" y="5400075"/>
            <a:ext cx="343016" cy="26043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39" y="5619467"/>
            <a:ext cx="293720" cy="33043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084" y="5740825"/>
            <a:ext cx="280402" cy="26303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7330" y="5653053"/>
            <a:ext cx="541295" cy="277587"/>
          </a:xfrm>
          <a:prstGeom prst="rect">
            <a:avLst/>
          </a:prstGeom>
        </p:spPr>
      </p:pic>
      <p:sp>
        <p:nvSpPr>
          <p:cNvPr id="109" name="Oval 108"/>
          <p:cNvSpPr/>
          <p:nvPr/>
        </p:nvSpPr>
        <p:spPr>
          <a:xfrm>
            <a:off x="2334521" y="5182900"/>
            <a:ext cx="1777568" cy="9407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4129139" y="5296952"/>
            <a:ext cx="27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7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3807"/>
            <a:ext cx="6665283" cy="2770318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699247" y="2189181"/>
            <a:ext cx="5357328" cy="930537"/>
          </a:xfrm>
          <a:custGeom>
            <a:avLst/>
            <a:gdLst>
              <a:gd name="connsiteX0" fmla="*/ 0 w 5357328"/>
              <a:gd name="connsiteY0" fmla="*/ 930537 h 930537"/>
              <a:gd name="connsiteX1" fmla="*/ 32273 w 5357328"/>
              <a:gd name="connsiteY1" fmla="*/ 882127 h 930537"/>
              <a:gd name="connsiteX2" fmla="*/ 48409 w 5357328"/>
              <a:gd name="connsiteY2" fmla="*/ 865991 h 930537"/>
              <a:gd name="connsiteX3" fmla="*/ 69925 w 5357328"/>
              <a:gd name="connsiteY3" fmla="*/ 839097 h 930537"/>
              <a:gd name="connsiteX4" fmla="*/ 112955 w 5357328"/>
              <a:gd name="connsiteY4" fmla="*/ 796066 h 930537"/>
              <a:gd name="connsiteX5" fmla="*/ 166744 w 5357328"/>
              <a:gd name="connsiteY5" fmla="*/ 726141 h 930537"/>
              <a:gd name="connsiteX6" fmla="*/ 209774 w 5357328"/>
              <a:gd name="connsiteY6" fmla="*/ 683111 h 930537"/>
              <a:gd name="connsiteX7" fmla="*/ 279699 w 5357328"/>
              <a:gd name="connsiteY7" fmla="*/ 586292 h 930537"/>
              <a:gd name="connsiteX8" fmla="*/ 317351 w 5357328"/>
              <a:gd name="connsiteY8" fmla="*/ 537883 h 930537"/>
              <a:gd name="connsiteX9" fmla="*/ 355002 w 5357328"/>
              <a:gd name="connsiteY9" fmla="*/ 489473 h 930537"/>
              <a:gd name="connsiteX10" fmla="*/ 398033 w 5357328"/>
              <a:gd name="connsiteY10" fmla="*/ 446443 h 930537"/>
              <a:gd name="connsiteX11" fmla="*/ 424927 w 5357328"/>
              <a:gd name="connsiteY11" fmla="*/ 408791 h 930537"/>
              <a:gd name="connsiteX12" fmla="*/ 516367 w 5357328"/>
              <a:gd name="connsiteY12" fmla="*/ 328108 h 930537"/>
              <a:gd name="connsiteX13" fmla="*/ 548640 w 5357328"/>
              <a:gd name="connsiteY13" fmla="*/ 311972 h 930537"/>
              <a:gd name="connsiteX14" fmla="*/ 580913 w 5357328"/>
              <a:gd name="connsiteY14" fmla="*/ 290457 h 930537"/>
              <a:gd name="connsiteX15" fmla="*/ 661595 w 5357328"/>
              <a:gd name="connsiteY15" fmla="*/ 258184 h 930537"/>
              <a:gd name="connsiteX16" fmla="*/ 710005 w 5357328"/>
              <a:gd name="connsiteY16" fmla="*/ 247426 h 930537"/>
              <a:gd name="connsiteX17" fmla="*/ 833718 w 5357328"/>
              <a:gd name="connsiteY17" fmla="*/ 225911 h 930537"/>
              <a:gd name="connsiteX18" fmla="*/ 989704 w 5357328"/>
              <a:gd name="connsiteY18" fmla="*/ 188259 h 930537"/>
              <a:gd name="connsiteX19" fmla="*/ 1070386 w 5357328"/>
              <a:gd name="connsiteY19" fmla="*/ 166744 h 930537"/>
              <a:gd name="connsiteX20" fmla="*/ 1210235 w 5357328"/>
              <a:gd name="connsiteY20" fmla="*/ 145228 h 930537"/>
              <a:gd name="connsiteX21" fmla="*/ 1280160 w 5357328"/>
              <a:gd name="connsiteY21" fmla="*/ 123713 h 930537"/>
              <a:gd name="connsiteX22" fmla="*/ 1420009 w 5357328"/>
              <a:gd name="connsiteY22" fmla="*/ 96819 h 930537"/>
              <a:gd name="connsiteX23" fmla="*/ 1479177 w 5357328"/>
              <a:gd name="connsiteY23" fmla="*/ 80683 h 930537"/>
              <a:gd name="connsiteX24" fmla="*/ 1532965 w 5357328"/>
              <a:gd name="connsiteY24" fmla="*/ 75304 h 930537"/>
              <a:gd name="connsiteX25" fmla="*/ 1775012 w 5357328"/>
              <a:gd name="connsiteY25" fmla="*/ 32273 h 930537"/>
              <a:gd name="connsiteX26" fmla="*/ 1834179 w 5357328"/>
              <a:gd name="connsiteY26" fmla="*/ 21515 h 930537"/>
              <a:gd name="connsiteX27" fmla="*/ 2097741 w 5357328"/>
              <a:gd name="connsiteY27" fmla="*/ 0 h 930537"/>
              <a:gd name="connsiteX28" fmla="*/ 2501153 w 5357328"/>
              <a:gd name="connsiteY28" fmla="*/ 5379 h 930537"/>
              <a:gd name="connsiteX29" fmla="*/ 2554941 w 5357328"/>
              <a:gd name="connsiteY29" fmla="*/ 16137 h 930537"/>
              <a:gd name="connsiteX30" fmla="*/ 2996005 w 5357328"/>
              <a:gd name="connsiteY30" fmla="*/ 5379 h 930537"/>
              <a:gd name="connsiteX31" fmla="*/ 3248809 w 5357328"/>
              <a:gd name="connsiteY31" fmla="*/ 10758 h 930537"/>
              <a:gd name="connsiteX32" fmla="*/ 3437068 w 5357328"/>
              <a:gd name="connsiteY32" fmla="*/ 21515 h 930537"/>
              <a:gd name="connsiteX33" fmla="*/ 3571539 w 5357328"/>
              <a:gd name="connsiteY33" fmla="*/ 26894 h 930537"/>
              <a:gd name="connsiteX34" fmla="*/ 3619948 w 5357328"/>
              <a:gd name="connsiteY34" fmla="*/ 32273 h 930537"/>
              <a:gd name="connsiteX35" fmla="*/ 3668358 w 5357328"/>
              <a:gd name="connsiteY35" fmla="*/ 43031 h 930537"/>
              <a:gd name="connsiteX36" fmla="*/ 3727525 w 5357328"/>
              <a:gd name="connsiteY36" fmla="*/ 53788 h 930537"/>
              <a:gd name="connsiteX37" fmla="*/ 3948057 w 5357328"/>
              <a:gd name="connsiteY37" fmla="*/ 91440 h 930537"/>
              <a:gd name="connsiteX38" fmla="*/ 3996466 w 5357328"/>
              <a:gd name="connsiteY38" fmla="*/ 102198 h 930537"/>
              <a:gd name="connsiteX39" fmla="*/ 4055633 w 5357328"/>
              <a:gd name="connsiteY39" fmla="*/ 118334 h 930537"/>
              <a:gd name="connsiteX40" fmla="*/ 4114800 w 5357328"/>
              <a:gd name="connsiteY40" fmla="*/ 129092 h 930537"/>
              <a:gd name="connsiteX41" fmla="*/ 4157831 w 5357328"/>
              <a:gd name="connsiteY41" fmla="*/ 139850 h 930537"/>
              <a:gd name="connsiteX42" fmla="*/ 4195482 w 5357328"/>
              <a:gd name="connsiteY42" fmla="*/ 145228 h 930537"/>
              <a:gd name="connsiteX43" fmla="*/ 4238513 w 5357328"/>
              <a:gd name="connsiteY43" fmla="*/ 155986 h 930537"/>
              <a:gd name="connsiteX44" fmla="*/ 4340711 w 5357328"/>
              <a:gd name="connsiteY44" fmla="*/ 177501 h 930537"/>
              <a:gd name="connsiteX45" fmla="*/ 4378362 w 5357328"/>
              <a:gd name="connsiteY45" fmla="*/ 193638 h 930537"/>
              <a:gd name="connsiteX46" fmla="*/ 4421393 w 5357328"/>
              <a:gd name="connsiteY46" fmla="*/ 209774 h 930537"/>
              <a:gd name="connsiteX47" fmla="*/ 4437529 w 5357328"/>
              <a:gd name="connsiteY47" fmla="*/ 220532 h 930537"/>
              <a:gd name="connsiteX48" fmla="*/ 4485939 w 5357328"/>
              <a:gd name="connsiteY48" fmla="*/ 231290 h 930537"/>
              <a:gd name="connsiteX49" fmla="*/ 4555864 w 5357328"/>
              <a:gd name="connsiteY49" fmla="*/ 252805 h 930537"/>
              <a:gd name="connsiteX50" fmla="*/ 4582758 w 5357328"/>
              <a:gd name="connsiteY50" fmla="*/ 268941 h 930537"/>
              <a:gd name="connsiteX51" fmla="*/ 4604273 w 5357328"/>
              <a:gd name="connsiteY51" fmla="*/ 274320 h 930537"/>
              <a:gd name="connsiteX52" fmla="*/ 4668819 w 5357328"/>
              <a:gd name="connsiteY52" fmla="*/ 295835 h 930537"/>
              <a:gd name="connsiteX53" fmla="*/ 4695713 w 5357328"/>
              <a:gd name="connsiteY53" fmla="*/ 306593 h 930537"/>
              <a:gd name="connsiteX54" fmla="*/ 4727986 w 5357328"/>
              <a:gd name="connsiteY54" fmla="*/ 322730 h 930537"/>
              <a:gd name="connsiteX55" fmla="*/ 4765638 w 5357328"/>
              <a:gd name="connsiteY55" fmla="*/ 355003 h 930537"/>
              <a:gd name="connsiteX56" fmla="*/ 4824805 w 5357328"/>
              <a:gd name="connsiteY56" fmla="*/ 376518 h 930537"/>
              <a:gd name="connsiteX57" fmla="*/ 4840941 w 5357328"/>
              <a:gd name="connsiteY57" fmla="*/ 387275 h 930537"/>
              <a:gd name="connsiteX58" fmla="*/ 4878593 w 5357328"/>
              <a:gd name="connsiteY58" fmla="*/ 414170 h 930537"/>
              <a:gd name="connsiteX59" fmla="*/ 4900108 w 5357328"/>
              <a:gd name="connsiteY59" fmla="*/ 424927 h 930537"/>
              <a:gd name="connsiteX60" fmla="*/ 4927002 w 5357328"/>
              <a:gd name="connsiteY60" fmla="*/ 446443 h 930537"/>
              <a:gd name="connsiteX61" fmla="*/ 4964654 w 5357328"/>
              <a:gd name="connsiteY61" fmla="*/ 462579 h 930537"/>
              <a:gd name="connsiteX62" fmla="*/ 4980791 w 5357328"/>
              <a:gd name="connsiteY62" fmla="*/ 473337 h 930537"/>
              <a:gd name="connsiteX63" fmla="*/ 4996927 w 5357328"/>
              <a:gd name="connsiteY63" fmla="*/ 478715 h 930537"/>
              <a:gd name="connsiteX64" fmla="*/ 5023821 w 5357328"/>
              <a:gd name="connsiteY64" fmla="*/ 489473 h 930537"/>
              <a:gd name="connsiteX65" fmla="*/ 5061473 w 5357328"/>
              <a:gd name="connsiteY65" fmla="*/ 500231 h 930537"/>
              <a:gd name="connsiteX66" fmla="*/ 5077609 w 5357328"/>
              <a:gd name="connsiteY66" fmla="*/ 510988 h 930537"/>
              <a:gd name="connsiteX67" fmla="*/ 5120640 w 5357328"/>
              <a:gd name="connsiteY67" fmla="*/ 521746 h 930537"/>
              <a:gd name="connsiteX68" fmla="*/ 5136777 w 5357328"/>
              <a:gd name="connsiteY68" fmla="*/ 527125 h 930537"/>
              <a:gd name="connsiteX69" fmla="*/ 5179807 w 5357328"/>
              <a:gd name="connsiteY69" fmla="*/ 543261 h 930537"/>
              <a:gd name="connsiteX70" fmla="*/ 5228217 w 5357328"/>
              <a:gd name="connsiteY70" fmla="*/ 564777 h 930537"/>
              <a:gd name="connsiteX71" fmla="*/ 5255111 w 5357328"/>
              <a:gd name="connsiteY71" fmla="*/ 575534 h 930537"/>
              <a:gd name="connsiteX72" fmla="*/ 5287384 w 5357328"/>
              <a:gd name="connsiteY72" fmla="*/ 618565 h 930537"/>
              <a:gd name="connsiteX73" fmla="*/ 5319657 w 5357328"/>
              <a:gd name="connsiteY73" fmla="*/ 661595 h 930537"/>
              <a:gd name="connsiteX74" fmla="*/ 5330414 w 5357328"/>
              <a:gd name="connsiteY74" fmla="*/ 693868 h 930537"/>
              <a:gd name="connsiteX75" fmla="*/ 5346551 w 5357328"/>
              <a:gd name="connsiteY75" fmla="*/ 736899 h 930537"/>
              <a:gd name="connsiteX76" fmla="*/ 5357308 w 5357328"/>
              <a:gd name="connsiteY76" fmla="*/ 758414 h 93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357328" h="930537">
                <a:moveTo>
                  <a:pt x="0" y="930537"/>
                </a:moveTo>
                <a:cubicBezTo>
                  <a:pt x="12035" y="910480"/>
                  <a:pt x="17337" y="899553"/>
                  <a:pt x="32273" y="882127"/>
                </a:cubicBezTo>
                <a:cubicBezTo>
                  <a:pt x="37223" y="876352"/>
                  <a:pt x="43400" y="871715"/>
                  <a:pt x="48409" y="865991"/>
                </a:cubicBezTo>
                <a:cubicBezTo>
                  <a:pt x="55969" y="857351"/>
                  <a:pt x="62138" y="847533"/>
                  <a:pt x="69925" y="839097"/>
                </a:cubicBezTo>
                <a:cubicBezTo>
                  <a:pt x="83684" y="824192"/>
                  <a:pt x="99670" y="811395"/>
                  <a:pt x="112955" y="796066"/>
                </a:cubicBezTo>
                <a:cubicBezTo>
                  <a:pt x="195289" y="701063"/>
                  <a:pt x="87029" y="811987"/>
                  <a:pt x="166744" y="726141"/>
                </a:cubicBezTo>
                <a:cubicBezTo>
                  <a:pt x="180547" y="711277"/>
                  <a:pt x="197028" y="698891"/>
                  <a:pt x="209774" y="683111"/>
                </a:cubicBezTo>
                <a:cubicBezTo>
                  <a:pt x="234788" y="652141"/>
                  <a:pt x="256003" y="618281"/>
                  <a:pt x="279699" y="586292"/>
                </a:cubicBezTo>
                <a:cubicBezTo>
                  <a:pt x="291867" y="569865"/>
                  <a:pt x="304801" y="554019"/>
                  <a:pt x="317351" y="537883"/>
                </a:cubicBezTo>
                <a:cubicBezTo>
                  <a:pt x="329902" y="521746"/>
                  <a:pt x="340547" y="503928"/>
                  <a:pt x="355002" y="489473"/>
                </a:cubicBezTo>
                <a:cubicBezTo>
                  <a:pt x="369346" y="475130"/>
                  <a:pt x="384748" y="461772"/>
                  <a:pt x="398033" y="446443"/>
                </a:cubicBezTo>
                <a:cubicBezTo>
                  <a:pt x="408134" y="434788"/>
                  <a:pt x="414964" y="420565"/>
                  <a:pt x="424927" y="408791"/>
                </a:cubicBezTo>
                <a:cubicBezTo>
                  <a:pt x="442042" y="388564"/>
                  <a:pt x="500997" y="335793"/>
                  <a:pt x="516367" y="328108"/>
                </a:cubicBezTo>
                <a:cubicBezTo>
                  <a:pt x="527125" y="322729"/>
                  <a:pt x="538251" y="318032"/>
                  <a:pt x="548640" y="311972"/>
                </a:cubicBezTo>
                <a:cubicBezTo>
                  <a:pt x="559808" y="305458"/>
                  <a:pt x="569529" y="296587"/>
                  <a:pt x="580913" y="290457"/>
                </a:cubicBezTo>
                <a:cubicBezTo>
                  <a:pt x="592914" y="283995"/>
                  <a:pt x="650352" y="261491"/>
                  <a:pt x="661595" y="258184"/>
                </a:cubicBezTo>
                <a:cubicBezTo>
                  <a:pt x="677454" y="253520"/>
                  <a:pt x="693758" y="250472"/>
                  <a:pt x="710005" y="247426"/>
                </a:cubicBezTo>
                <a:cubicBezTo>
                  <a:pt x="751145" y="239712"/>
                  <a:pt x="794009" y="239147"/>
                  <a:pt x="833718" y="225911"/>
                </a:cubicBezTo>
                <a:cubicBezTo>
                  <a:pt x="996986" y="171488"/>
                  <a:pt x="833984" y="220477"/>
                  <a:pt x="989704" y="188259"/>
                </a:cubicBezTo>
                <a:cubicBezTo>
                  <a:pt x="1016961" y="182620"/>
                  <a:pt x="1043067" y="172075"/>
                  <a:pt x="1070386" y="166744"/>
                </a:cubicBezTo>
                <a:cubicBezTo>
                  <a:pt x="1116678" y="157711"/>
                  <a:pt x="1165156" y="159098"/>
                  <a:pt x="1210235" y="145228"/>
                </a:cubicBezTo>
                <a:cubicBezTo>
                  <a:pt x="1233543" y="138056"/>
                  <a:pt x="1256554" y="129833"/>
                  <a:pt x="1280160" y="123713"/>
                </a:cubicBezTo>
                <a:cubicBezTo>
                  <a:pt x="1401113" y="92356"/>
                  <a:pt x="1309478" y="120847"/>
                  <a:pt x="1420009" y="96819"/>
                </a:cubicBezTo>
                <a:cubicBezTo>
                  <a:pt x="1439985" y="92476"/>
                  <a:pt x="1459095" y="84508"/>
                  <a:pt x="1479177" y="80683"/>
                </a:cubicBezTo>
                <a:cubicBezTo>
                  <a:pt x="1496878" y="77312"/>
                  <a:pt x="1515150" y="78003"/>
                  <a:pt x="1532965" y="75304"/>
                </a:cubicBezTo>
                <a:cubicBezTo>
                  <a:pt x="1575505" y="68858"/>
                  <a:pt x="1731078" y="40261"/>
                  <a:pt x="1775012" y="32273"/>
                </a:cubicBezTo>
                <a:cubicBezTo>
                  <a:pt x="1794734" y="28687"/>
                  <a:pt x="1814227" y="23446"/>
                  <a:pt x="1834179" y="21515"/>
                </a:cubicBezTo>
                <a:cubicBezTo>
                  <a:pt x="2033094" y="2266"/>
                  <a:pt x="1945167" y="8477"/>
                  <a:pt x="2097741" y="0"/>
                </a:cubicBezTo>
                <a:cubicBezTo>
                  <a:pt x="2232212" y="1793"/>
                  <a:pt x="2366754" y="635"/>
                  <a:pt x="2501153" y="5379"/>
                </a:cubicBezTo>
                <a:cubicBezTo>
                  <a:pt x="2519426" y="6024"/>
                  <a:pt x="2536657" y="16137"/>
                  <a:pt x="2554941" y="16137"/>
                </a:cubicBezTo>
                <a:cubicBezTo>
                  <a:pt x="2702006" y="16137"/>
                  <a:pt x="2996005" y="5379"/>
                  <a:pt x="2996005" y="5379"/>
                </a:cubicBezTo>
                <a:lnTo>
                  <a:pt x="3248809" y="10758"/>
                </a:lnTo>
                <a:cubicBezTo>
                  <a:pt x="3311622" y="13056"/>
                  <a:pt x="3374291" y="18376"/>
                  <a:pt x="3437068" y="21515"/>
                </a:cubicBezTo>
                <a:lnTo>
                  <a:pt x="3571539" y="26894"/>
                </a:lnTo>
                <a:cubicBezTo>
                  <a:pt x="3587675" y="28687"/>
                  <a:pt x="3603933" y="29604"/>
                  <a:pt x="3619948" y="32273"/>
                </a:cubicBezTo>
                <a:cubicBezTo>
                  <a:pt x="3636253" y="34991"/>
                  <a:pt x="3652149" y="39789"/>
                  <a:pt x="3668358" y="43031"/>
                </a:cubicBezTo>
                <a:cubicBezTo>
                  <a:pt x="3688014" y="46962"/>
                  <a:pt x="3707735" y="50596"/>
                  <a:pt x="3727525" y="53788"/>
                </a:cubicBezTo>
                <a:cubicBezTo>
                  <a:pt x="3826696" y="69783"/>
                  <a:pt x="3848434" y="69301"/>
                  <a:pt x="3948057" y="91440"/>
                </a:cubicBezTo>
                <a:cubicBezTo>
                  <a:pt x="3964193" y="95026"/>
                  <a:pt x="3980430" y="98189"/>
                  <a:pt x="3996466" y="102198"/>
                </a:cubicBezTo>
                <a:cubicBezTo>
                  <a:pt x="4016298" y="107156"/>
                  <a:pt x="4035699" y="113803"/>
                  <a:pt x="4055633" y="118334"/>
                </a:cubicBezTo>
                <a:cubicBezTo>
                  <a:pt x="4075180" y="122777"/>
                  <a:pt x="4095184" y="124962"/>
                  <a:pt x="4114800" y="129092"/>
                </a:cubicBezTo>
                <a:cubicBezTo>
                  <a:pt x="4129268" y="132138"/>
                  <a:pt x="4143333" y="136950"/>
                  <a:pt x="4157831" y="139850"/>
                </a:cubicBezTo>
                <a:cubicBezTo>
                  <a:pt x="4170263" y="142336"/>
                  <a:pt x="4183050" y="142742"/>
                  <a:pt x="4195482" y="145228"/>
                </a:cubicBezTo>
                <a:cubicBezTo>
                  <a:pt x="4209980" y="148128"/>
                  <a:pt x="4224080" y="152779"/>
                  <a:pt x="4238513" y="155986"/>
                </a:cubicBezTo>
                <a:cubicBezTo>
                  <a:pt x="4272497" y="163538"/>
                  <a:pt x="4306764" y="169786"/>
                  <a:pt x="4340711" y="177501"/>
                </a:cubicBezTo>
                <a:cubicBezTo>
                  <a:pt x="4363313" y="182638"/>
                  <a:pt x="4353389" y="184273"/>
                  <a:pt x="4378362" y="193638"/>
                </a:cubicBezTo>
                <a:cubicBezTo>
                  <a:pt x="4416866" y="208077"/>
                  <a:pt x="4383277" y="187993"/>
                  <a:pt x="4421393" y="209774"/>
                </a:cubicBezTo>
                <a:cubicBezTo>
                  <a:pt x="4427006" y="212981"/>
                  <a:pt x="4431396" y="218488"/>
                  <a:pt x="4437529" y="220532"/>
                </a:cubicBezTo>
                <a:cubicBezTo>
                  <a:pt x="4453211" y="225759"/>
                  <a:pt x="4469802" y="227704"/>
                  <a:pt x="4485939" y="231290"/>
                </a:cubicBezTo>
                <a:cubicBezTo>
                  <a:pt x="4583284" y="279961"/>
                  <a:pt x="4449666" y="217406"/>
                  <a:pt x="4555864" y="252805"/>
                </a:cubicBezTo>
                <a:cubicBezTo>
                  <a:pt x="4565782" y="256111"/>
                  <a:pt x="4573205" y="264695"/>
                  <a:pt x="4582758" y="268941"/>
                </a:cubicBezTo>
                <a:cubicBezTo>
                  <a:pt x="4589513" y="271943"/>
                  <a:pt x="4597217" y="272115"/>
                  <a:pt x="4604273" y="274320"/>
                </a:cubicBezTo>
                <a:cubicBezTo>
                  <a:pt x="4625920" y="281085"/>
                  <a:pt x="4647762" y="287412"/>
                  <a:pt x="4668819" y="295835"/>
                </a:cubicBezTo>
                <a:cubicBezTo>
                  <a:pt x="4677784" y="299421"/>
                  <a:pt x="4687077" y="302275"/>
                  <a:pt x="4695713" y="306593"/>
                </a:cubicBezTo>
                <a:cubicBezTo>
                  <a:pt x="4737420" y="327447"/>
                  <a:pt x="4687426" y="309210"/>
                  <a:pt x="4727986" y="322730"/>
                </a:cubicBezTo>
                <a:cubicBezTo>
                  <a:pt x="4740537" y="333488"/>
                  <a:pt x="4751733" y="346064"/>
                  <a:pt x="4765638" y="355003"/>
                </a:cubicBezTo>
                <a:cubicBezTo>
                  <a:pt x="4785840" y="367990"/>
                  <a:pt x="4803168" y="371109"/>
                  <a:pt x="4824805" y="376518"/>
                </a:cubicBezTo>
                <a:cubicBezTo>
                  <a:pt x="4830184" y="380104"/>
                  <a:pt x="4835681" y="383518"/>
                  <a:pt x="4840941" y="387275"/>
                </a:cubicBezTo>
                <a:cubicBezTo>
                  <a:pt x="4852477" y="395515"/>
                  <a:pt x="4865923" y="406930"/>
                  <a:pt x="4878593" y="414170"/>
                </a:cubicBezTo>
                <a:cubicBezTo>
                  <a:pt x="4885555" y="418148"/>
                  <a:pt x="4893437" y="420479"/>
                  <a:pt x="4900108" y="424927"/>
                </a:cubicBezTo>
                <a:cubicBezTo>
                  <a:pt x="4909660" y="431295"/>
                  <a:pt x="4917450" y="440075"/>
                  <a:pt x="4927002" y="446443"/>
                </a:cubicBezTo>
                <a:cubicBezTo>
                  <a:pt x="4960574" y="468824"/>
                  <a:pt x="4935972" y="448238"/>
                  <a:pt x="4964654" y="462579"/>
                </a:cubicBezTo>
                <a:cubicBezTo>
                  <a:pt x="4970436" y="465470"/>
                  <a:pt x="4975009" y="470446"/>
                  <a:pt x="4980791" y="473337"/>
                </a:cubicBezTo>
                <a:cubicBezTo>
                  <a:pt x="4985862" y="475872"/>
                  <a:pt x="4991618" y="476724"/>
                  <a:pt x="4996927" y="478715"/>
                </a:cubicBezTo>
                <a:cubicBezTo>
                  <a:pt x="5005968" y="482105"/>
                  <a:pt x="5014780" y="486083"/>
                  <a:pt x="5023821" y="489473"/>
                </a:cubicBezTo>
                <a:cubicBezTo>
                  <a:pt x="5039253" y="495260"/>
                  <a:pt x="5044521" y="495993"/>
                  <a:pt x="5061473" y="500231"/>
                </a:cubicBezTo>
                <a:cubicBezTo>
                  <a:pt x="5066852" y="503817"/>
                  <a:pt x="5071534" y="508779"/>
                  <a:pt x="5077609" y="510988"/>
                </a:cubicBezTo>
                <a:cubicBezTo>
                  <a:pt x="5091504" y="516041"/>
                  <a:pt x="5106376" y="517856"/>
                  <a:pt x="5120640" y="521746"/>
                </a:cubicBezTo>
                <a:cubicBezTo>
                  <a:pt x="5126110" y="523238"/>
                  <a:pt x="5131448" y="525187"/>
                  <a:pt x="5136777" y="527125"/>
                </a:cubicBezTo>
                <a:cubicBezTo>
                  <a:pt x="5151173" y="532360"/>
                  <a:pt x="5165642" y="537428"/>
                  <a:pt x="5179807" y="543261"/>
                </a:cubicBezTo>
                <a:cubicBezTo>
                  <a:pt x="5196136" y="549985"/>
                  <a:pt x="5211986" y="557821"/>
                  <a:pt x="5228217" y="564777"/>
                </a:cubicBezTo>
                <a:cubicBezTo>
                  <a:pt x="5237092" y="568580"/>
                  <a:pt x="5246146" y="571948"/>
                  <a:pt x="5255111" y="575534"/>
                </a:cubicBezTo>
                <a:cubicBezTo>
                  <a:pt x="5291326" y="635893"/>
                  <a:pt x="5252092" y="575431"/>
                  <a:pt x="5287384" y="618565"/>
                </a:cubicBezTo>
                <a:cubicBezTo>
                  <a:pt x="5298738" y="632441"/>
                  <a:pt x="5319657" y="661595"/>
                  <a:pt x="5319657" y="661595"/>
                </a:cubicBezTo>
                <a:lnTo>
                  <a:pt x="5330414" y="693868"/>
                </a:lnTo>
                <a:cubicBezTo>
                  <a:pt x="5335069" y="707835"/>
                  <a:pt x="5340119" y="724035"/>
                  <a:pt x="5346551" y="736899"/>
                </a:cubicBezTo>
                <a:cubicBezTo>
                  <a:pt x="5358303" y="760402"/>
                  <a:pt x="5357308" y="744941"/>
                  <a:pt x="5357308" y="7584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1253266" y="2635624"/>
            <a:ext cx="2253727" cy="473336"/>
          </a:xfrm>
          <a:custGeom>
            <a:avLst/>
            <a:gdLst>
              <a:gd name="connsiteX0" fmla="*/ 0 w 2253727"/>
              <a:gd name="connsiteY0" fmla="*/ 392654 h 473336"/>
              <a:gd name="connsiteX1" fmla="*/ 32273 w 2253727"/>
              <a:gd name="connsiteY1" fmla="*/ 355002 h 473336"/>
              <a:gd name="connsiteX2" fmla="*/ 96819 w 2253727"/>
              <a:gd name="connsiteY2" fmla="*/ 311971 h 473336"/>
              <a:gd name="connsiteX3" fmla="*/ 139849 w 2253727"/>
              <a:gd name="connsiteY3" fmla="*/ 285077 h 473336"/>
              <a:gd name="connsiteX4" fmla="*/ 166743 w 2253727"/>
              <a:gd name="connsiteY4" fmla="*/ 268941 h 473336"/>
              <a:gd name="connsiteX5" fmla="*/ 182880 w 2253727"/>
              <a:gd name="connsiteY5" fmla="*/ 258183 h 473336"/>
              <a:gd name="connsiteX6" fmla="*/ 247426 w 2253727"/>
              <a:gd name="connsiteY6" fmla="*/ 231289 h 473336"/>
              <a:gd name="connsiteX7" fmla="*/ 285078 w 2253727"/>
              <a:gd name="connsiteY7" fmla="*/ 209774 h 473336"/>
              <a:gd name="connsiteX8" fmla="*/ 338866 w 2253727"/>
              <a:gd name="connsiteY8" fmla="*/ 182880 h 473336"/>
              <a:gd name="connsiteX9" fmla="*/ 360381 w 2253727"/>
              <a:gd name="connsiteY9" fmla="*/ 172122 h 473336"/>
              <a:gd name="connsiteX10" fmla="*/ 387275 w 2253727"/>
              <a:gd name="connsiteY10" fmla="*/ 166743 h 473336"/>
              <a:gd name="connsiteX11" fmla="*/ 435685 w 2253727"/>
              <a:gd name="connsiteY11" fmla="*/ 150607 h 473336"/>
              <a:gd name="connsiteX12" fmla="*/ 494852 w 2253727"/>
              <a:gd name="connsiteY12" fmla="*/ 129091 h 473336"/>
              <a:gd name="connsiteX13" fmla="*/ 532503 w 2253727"/>
              <a:gd name="connsiteY13" fmla="*/ 123712 h 473336"/>
              <a:gd name="connsiteX14" fmla="*/ 591670 w 2253727"/>
              <a:gd name="connsiteY14" fmla="*/ 107576 h 473336"/>
              <a:gd name="connsiteX15" fmla="*/ 623943 w 2253727"/>
              <a:gd name="connsiteY15" fmla="*/ 102197 h 473336"/>
              <a:gd name="connsiteX16" fmla="*/ 693868 w 2253727"/>
              <a:gd name="connsiteY16" fmla="*/ 86061 h 473336"/>
              <a:gd name="connsiteX17" fmla="*/ 720762 w 2253727"/>
              <a:gd name="connsiteY17" fmla="*/ 75303 h 473336"/>
              <a:gd name="connsiteX18" fmla="*/ 758414 w 2253727"/>
              <a:gd name="connsiteY18" fmla="*/ 64545 h 473336"/>
              <a:gd name="connsiteX19" fmla="*/ 801445 w 2253727"/>
              <a:gd name="connsiteY19" fmla="*/ 48409 h 473336"/>
              <a:gd name="connsiteX20" fmla="*/ 833718 w 2253727"/>
              <a:gd name="connsiteY20" fmla="*/ 37651 h 473336"/>
              <a:gd name="connsiteX21" fmla="*/ 860612 w 2253727"/>
              <a:gd name="connsiteY21" fmla="*/ 26894 h 473336"/>
              <a:gd name="connsiteX22" fmla="*/ 1054249 w 2253727"/>
              <a:gd name="connsiteY22" fmla="*/ 21515 h 473336"/>
              <a:gd name="connsiteX23" fmla="*/ 1177962 w 2253727"/>
              <a:gd name="connsiteY23" fmla="*/ 10757 h 473336"/>
              <a:gd name="connsiteX24" fmla="*/ 1253266 w 2253727"/>
              <a:gd name="connsiteY24" fmla="*/ 0 h 473336"/>
              <a:gd name="connsiteX25" fmla="*/ 1414630 w 2253727"/>
              <a:gd name="connsiteY25" fmla="*/ 10757 h 473336"/>
              <a:gd name="connsiteX26" fmla="*/ 1532965 w 2253727"/>
              <a:gd name="connsiteY26" fmla="*/ 32272 h 473336"/>
              <a:gd name="connsiteX27" fmla="*/ 1554480 w 2253727"/>
              <a:gd name="connsiteY27" fmla="*/ 37651 h 473336"/>
              <a:gd name="connsiteX28" fmla="*/ 1586753 w 2253727"/>
              <a:gd name="connsiteY28" fmla="*/ 48409 h 473336"/>
              <a:gd name="connsiteX29" fmla="*/ 1619026 w 2253727"/>
              <a:gd name="connsiteY29" fmla="*/ 53788 h 473336"/>
              <a:gd name="connsiteX30" fmla="*/ 1667435 w 2253727"/>
              <a:gd name="connsiteY30" fmla="*/ 69924 h 473336"/>
              <a:gd name="connsiteX31" fmla="*/ 1688950 w 2253727"/>
              <a:gd name="connsiteY31" fmla="*/ 75303 h 473336"/>
              <a:gd name="connsiteX32" fmla="*/ 1721223 w 2253727"/>
              <a:gd name="connsiteY32" fmla="*/ 91440 h 473336"/>
              <a:gd name="connsiteX33" fmla="*/ 1742739 w 2253727"/>
              <a:gd name="connsiteY33" fmla="*/ 102197 h 473336"/>
              <a:gd name="connsiteX34" fmla="*/ 1769633 w 2253727"/>
              <a:gd name="connsiteY34" fmla="*/ 112955 h 473336"/>
              <a:gd name="connsiteX35" fmla="*/ 1791148 w 2253727"/>
              <a:gd name="connsiteY35" fmla="*/ 123712 h 473336"/>
              <a:gd name="connsiteX36" fmla="*/ 1828800 w 2253727"/>
              <a:gd name="connsiteY36" fmla="*/ 134470 h 473336"/>
              <a:gd name="connsiteX37" fmla="*/ 1850315 w 2253727"/>
              <a:gd name="connsiteY37" fmla="*/ 145228 h 473336"/>
              <a:gd name="connsiteX38" fmla="*/ 1877209 w 2253727"/>
              <a:gd name="connsiteY38" fmla="*/ 155985 h 473336"/>
              <a:gd name="connsiteX39" fmla="*/ 1920240 w 2253727"/>
              <a:gd name="connsiteY39" fmla="*/ 177501 h 473336"/>
              <a:gd name="connsiteX40" fmla="*/ 1974028 w 2253727"/>
              <a:gd name="connsiteY40" fmla="*/ 204395 h 473336"/>
              <a:gd name="connsiteX41" fmla="*/ 1990165 w 2253727"/>
              <a:gd name="connsiteY41" fmla="*/ 215152 h 473336"/>
              <a:gd name="connsiteX42" fmla="*/ 2006301 w 2253727"/>
              <a:gd name="connsiteY42" fmla="*/ 231289 h 473336"/>
              <a:gd name="connsiteX43" fmla="*/ 2033195 w 2253727"/>
              <a:gd name="connsiteY43" fmla="*/ 236668 h 473336"/>
              <a:gd name="connsiteX44" fmla="*/ 2086983 w 2253727"/>
              <a:gd name="connsiteY44" fmla="*/ 258183 h 473336"/>
              <a:gd name="connsiteX45" fmla="*/ 2103120 w 2253727"/>
              <a:gd name="connsiteY45" fmla="*/ 263562 h 473336"/>
              <a:gd name="connsiteX46" fmla="*/ 2119256 w 2253727"/>
              <a:gd name="connsiteY46" fmla="*/ 274320 h 473336"/>
              <a:gd name="connsiteX47" fmla="*/ 2162287 w 2253727"/>
              <a:gd name="connsiteY47" fmla="*/ 295835 h 473336"/>
              <a:gd name="connsiteX48" fmla="*/ 2205318 w 2253727"/>
              <a:gd name="connsiteY48" fmla="*/ 344244 h 473336"/>
              <a:gd name="connsiteX49" fmla="*/ 2216075 w 2253727"/>
              <a:gd name="connsiteY49" fmla="*/ 376517 h 473336"/>
              <a:gd name="connsiteX50" fmla="*/ 2226833 w 2253727"/>
              <a:gd name="connsiteY50" fmla="*/ 392654 h 473336"/>
              <a:gd name="connsiteX51" fmla="*/ 2237590 w 2253727"/>
              <a:gd name="connsiteY51" fmla="*/ 424927 h 473336"/>
              <a:gd name="connsiteX52" fmla="*/ 2248348 w 2253727"/>
              <a:gd name="connsiteY52" fmla="*/ 462578 h 473336"/>
              <a:gd name="connsiteX53" fmla="*/ 2253727 w 2253727"/>
              <a:gd name="connsiteY53" fmla="*/ 473336 h 47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253727" h="473336">
                <a:moveTo>
                  <a:pt x="0" y="392654"/>
                </a:moveTo>
                <a:cubicBezTo>
                  <a:pt x="10758" y="380103"/>
                  <a:pt x="20585" y="366691"/>
                  <a:pt x="32273" y="355002"/>
                </a:cubicBezTo>
                <a:cubicBezTo>
                  <a:pt x="45695" y="341579"/>
                  <a:pt x="86986" y="319345"/>
                  <a:pt x="96819" y="311971"/>
                </a:cubicBezTo>
                <a:cubicBezTo>
                  <a:pt x="134180" y="283951"/>
                  <a:pt x="101881" y="306171"/>
                  <a:pt x="139849" y="285077"/>
                </a:cubicBezTo>
                <a:cubicBezTo>
                  <a:pt x="148988" y="280000"/>
                  <a:pt x="157878" y="274482"/>
                  <a:pt x="166743" y="268941"/>
                </a:cubicBezTo>
                <a:cubicBezTo>
                  <a:pt x="172225" y="265515"/>
                  <a:pt x="177267" y="261390"/>
                  <a:pt x="182880" y="258183"/>
                </a:cubicBezTo>
                <a:cubicBezTo>
                  <a:pt x="205294" y="245375"/>
                  <a:pt x="221347" y="241068"/>
                  <a:pt x="247426" y="231289"/>
                </a:cubicBezTo>
                <a:cubicBezTo>
                  <a:pt x="290796" y="198760"/>
                  <a:pt x="249482" y="226202"/>
                  <a:pt x="285078" y="209774"/>
                </a:cubicBezTo>
                <a:cubicBezTo>
                  <a:pt x="303279" y="201374"/>
                  <a:pt x="320937" y="191845"/>
                  <a:pt x="338866" y="182880"/>
                </a:cubicBezTo>
                <a:cubicBezTo>
                  <a:pt x="346038" y="179294"/>
                  <a:pt x="352518" y="173695"/>
                  <a:pt x="360381" y="172122"/>
                </a:cubicBezTo>
                <a:lnTo>
                  <a:pt x="387275" y="166743"/>
                </a:lnTo>
                <a:cubicBezTo>
                  <a:pt x="432210" y="144275"/>
                  <a:pt x="383548" y="166248"/>
                  <a:pt x="435685" y="150607"/>
                </a:cubicBezTo>
                <a:cubicBezTo>
                  <a:pt x="474913" y="138839"/>
                  <a:pt x="451299" y="139142"/>
                  <a:pt x="494852" y="129091"/>
                </a:cubicBezTo>
                <a:cubicBezTo>
                  <a:pt x="507205" y="126240"/>
                  <a:pt x="520030" y="125980"/>
                  <a:pt x="532503" y="123712"/>
                </a:cubicBezTo>
                <a:cubicBezTo>
                  <a:pt x="547566" y="120973"/>
                  <a:pt x="580663" y="110116"/>
                  <a:pt x="591670" y="107576"/>
                </a:cubicBezTo>
                <a:cubicBezTo>
                  <a:pt x="602297" y="105124"/>
                  <a:pt x="613316" y="104649"/>
                  <a:pt x="623943" y="102197"/>
                </a:cubicBezTo>
                <a:cubicBezTo>
                  <a:pt x="713343" y="81567"/>
                  <a:pt x="614245" y="99332"/>
                  <a:pt x="693868" y="86061"/>
                </a:cubicBezTo>
                <a:cubicBezTo>
                  <a:pt x="702833" y="82475"/>
                  <a:pt x="711602" y="78356"/>
                  <a:pt x="720762" y="75303"/>
                </a:cubicBezTo>
                <a:cubicBezTo>
                  <a:pt x="731106" y="71855"/>
                  <a:pt x="748051" y="69726"/>
                  <a:pt x="758414" y="64545"/>
                </a:cubicBezTo>
                <a:cubicBezTo>
                  <a:pt x="807087" y="40209"/>
                  <a:pt x="732953" y="67089"/>
                  <a:pt x="801445" y="48409"/>
                </a:cubicBezTo>
                <a:cubicBezTo>
                  <a:pt x="812385" y="45425"/>
                  <a:pt x="823189" y="41862"/>
                  <a:pt x="833718" y="37651"/>
                </a:cubicBezTo>
                <a:cubicBezTo>
                  <a:pt x="842683" y="34065"/>
                  <a:pt x="850983" y="27599"/>
                  <a:pt x="860612" y="26894"/>
                </a:cubicBezTo>
                <a:cubicBezTo>
                  <a:pt x="925010" y="22182"/>
                  <a:pt x="989703" y="23308"/>
                  <a:pt x="1054249" y="21515"/>
                </a:cubicBezTo>
                <a:cubicBezTo>
                  <a:pt x="1095487" y="17929"/>
                  <a:pt x="1136985" y="16611"/>
                  <a:pt x="1177962" y="10757"/>
                </a:cubicBezTo>
                <a:lnTo>
                  <a:pt x="1253266" y="0"/>
                </a:lnTo>
                <a:cubicBezTo>
                  <a:pt x="1307054" y="3586"/>
                  <a:pt x="1361078" y="4578"/>
                  <a:pt x="1414630" y="10757"/>
                </a:cubicBezTo>
                <a:cubicBezTo>
                  <a:pt x="1454457" y="15352"/>
                  <a:pt x="1494070" y="22548"/>
                  <a:pt x="1532965" y="32272"/>
                </a:cubicBezTo>
                <a:cubicBezTo>
                  <a:pt x="1540137" y="34065"/>
                  <a:pt x="1547399" y="35527"/>
                  <a:pt x="1554480" y="37651"/>
                </a:cubicBezTo>
                <a:cubicBezTo>
                  <a:pt x="1565341" y="40910"/>
                  <a:pt x="1575752" y="45659"/>
                  <a:pt x="1586753" y="48409"/>
                </a:cubicBezTo>
                <a:cubicBezTo>
                  <a:pt x="1597333" y="51054"/>
                  <a:pt x="1608488" y="50978"/>
                  <a:pt x="1619026" y="53788"/>
                </a:cubicBezTo>
                <a:cubicBezTo>
                  <a:pt x="1635461" y="58171"/>
                  <a:pt x="1650934" y="65798"/>
                  <a:pt x="1667435" y="69924"/>
                </a:cubicBezTo>
                <a:lnTo>
                  <a:pt x="1688950" y="75303"/>
                </a:lnTo>
                <a:cubicBezTo>
                  <a:pt x="1719957" y="95974"/>
                  <a:pt x="1690050" y="78081"/>
                  <a:pt x="1721223" y="91440"/>
                </a:cubicBezTo>
                <a:cubicBezTo>
                  <a:pt x="1728593" y="94599"/>
                  <a:pt x="1735412" y="98940"/>
                  <a:pt x="1742739" y="102197"/>
                </a:cubicBezTo>
                <a:cubicBezTo>
                  <a:pt x="1751562" y="106118"/>
                  <a:pt x="1760810" y="109034"/>
                  <a:pt x="1769633" y="112955"/>
                </a:cubicBezTo>
                <a:cubicBezTo>
                  <a:pt x="1776960" y="116211"/>
                  <a:pt x="1783640" y="120897"/>
                  <a:pt x="1791148" y="123712"/>
                </a:cubicBezTo>
                <a:cubicBezTo>
                  <a:pt x="1827524" y="137353"/>
                  <a:pt x="1798471" y="121471"/>
                  <a:pt x="1828800" y="134470"/>
                </a:cubicBezTo>
                <a:cubicBezTo>
                  <a:pt x="1836170" y="137629"/>
                  <a:pt x="1842988" y="141971"/>
                  <a:pt x="1850315" y="145228"/>
                </a:cubicBezTo>
                <a:cubicBezTo>
                  <a:pt x="1859138" y="149149"/>
                  <a:pt x="1868573" y="151667"/>
                  <a:pt x="1877209" y="155985"/>
                </a:cubicBezTo>
                <a:cubicBezTo>
                  <a:pt x="1928023" y="181392"/>
                  <a:pt x="1883849" y="165371"/>
                  <a:pt x="1920240" y="177501"/>
                </a:cubicBezTo>
                <a:cubicBezTo>
                  <a:pt x="1962547" y="209231"/>
                  <a:pt x="1918425" y="179683"/>
                  <a:pt x="1974028" y="204395"/>
                </a:cubicBezTo>
                <a:cubicBezTo>
                  <a:pt x="1979935" y="207020"/>
                  <a:pt x="1985199" y="211013"/>
                  <a:pt x="1990165" y="215152"/>
                </a:cubicBezTo>
                <a:cubicBezTo>
                  <a:pt x="1996009" y="220022"/>
                  <a:pt x="1999497" y="227887"/>
                  <a:pt x="2006301" y="231289"/>
                </a:cubicBezTo>
                <a:cubicBezTo>
                  <a:pt x="2014478" y="235378"/>
                  <a:pt x="2024230" y="234875"/>
                  <a:pt x="2033195" y="236668"/>
                </a:cubicBezTo>
                <a:cubicBezTo>
                  <a:pt x="2064852" y="252496"/>
                  <a:pt x="2047104" y="244890"/>
                  <a:pt x="2086983" y="258183"/>
                </a:cubicBezTo>
                <a:lnTo>
                  <a:pt x="2103120" y="263562"/>
                </a:lnTo>
                <a:cubicBezTo>
                  <a:pt x="2108499" y="267148"/>
                  <a:pt x="2113581" y="271224"/>
                  <a:pt x="2119256" y="274320"/>
                </a:cubicBezTo>
                <a:cubicBezTo>
                  <a:pt x="2133334" y="281999"/>
                  <a:pt x="2150947" y="284495"/>
                  <a:pt x="2162287" y="295835"/>
                </a:cubicBezTo>
                <a:cubicBezTo>
                  <a:pt x="2199131" y="332679"/>
                  <a:pt x="2186121" y="315450"/>
                  <a:pt x="2205318" y="344244"/>
                </a:cubicBezTo>
                <a:cubicBezTo>
                  <a:pt x="2208904" y="355002"/>
                  <a:pt x="2209785" y="367082"/>
                  <a:pt x="2216075" y="376517"/>
                </a:cubicBezTo>
                <a:cubicBezTo>
                  <a:pt x="2219661" y="381896"/>
                  <a:pt x="2224207" y="386746"/>
                  <a:pt x="2226833" y="392654"/>
                </a:cubicBezTo>
                <a:cubicBezTo>
                  <a:pt x="2231438" y="403016"/>
                  <a:pt x="2234840" y="413926"/>
                  <a:pt x="2237590" y="424927"/>
                </a:cubicBezTo>
                <a:cubicBezTo>
                  <a:pt x="2240991" y="438529"/>
                  <a:pt x="2243203" y="449716"/>
                  <a:pt x="2248348" y="462578"/>
                </a:cubicBezTo>
                <a:cubicBezTo>
                  <a:pt x="2249837" y="466300"/>
                  <a:pt x="2251934" y="469750"/>
                  <a:pt x="2253727" y="4733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1118245" y="2764715"/>
            <a:ext cx="619115" cy="279699"/>
          </a:xfrm>
          <a:custGeom>
            <a:avLst/>
            <a:gdLst>
              <a:gd name="connsiteX0" fmla="*/ 592221 w 619115"/>
              <a:gd name="connsiteY0" fmla="*/ 279699 h 279699"/>
              <a:gd name="connsiteX1" fmla="*/ 602979 w 619115"/>
              <a:gd name="connsiteY1" fmla="*/ 209774 h 279699"/>
              <a:gd name="connsiteX2" fmla="*/ 608357 w 619115"/>
              <a:gd name="connsiteY2" fmla="*/ 193638 h 279699"/>
              <a:gd name="connsiteX3" fmla="*/ 619115 w 619115"/>
              <a:gd name="connsiteY3" fmla="*/ 177501 h 279699"/>
              <a:gd name="connsiteX4" fmla="*/ 613736 w 619115"/>
              <a:gd name="connsiteY4" fmla="*/ 112956 h 279699"/>
              <a:gd name="connsiteX5" fmla="*/ 597600 w 619115"/>
              <a:gd name="connsiteY5" fmla="*/ 91440 h 279699"/>
              <a:gd name="connsiteX6" fmla="*/ 549190 w 619115"/>
              <a:gd name="connsiteY6" fmla="*/ 53789 h 279699"/>
              <a:gd name="connsiteX7" fmla="*/ 516917 w 619115"/>
              <a:gd name="connsiteY7" fmla="*/ 48410 h 279699"/>
              <a:gd name="connsiteX8" fmla="*/ 495402 w 619115"/>
              <a:gd name="connsiteY8" fmla="*/ 37652 h 279699"/>
              <a:gd name="connsiteX9" fmla="*/ 468508 w 619115"/>
              <a:gd name="connsiteY9" fmla="*/ 32273 h 279699"/>
              <a:gd name="connsiteX10" fmla="*/ 446993 w 619115"/>
              <a:gd name="connsiteY10" fmla="*/ 26894 h 279699"/>
              <a:gd name="connsiteX11" fmla="*/ 430856 w 619115"/>
              <a:gd name="connsiteY11" fmla="*/ 21516 h 279699"/>
              <a:gd name="connsiteX12" fmla="*/ 387826 w 619115"/>
              <a:gd name="connsiteY12" fmla="*/ 16137 h 279699"/>
              <a:gd name="connsiteX13" fmla="*/ 366310 w 619115"/>
              <a:gd name="connsiteY13" fmla="*/ 10758 h 279699"/>
              <a:gd name="connsiteX14" fmla="*/ 350174 w 619115"/>
              <a:gd name="connsiteY14" fmla="*/ 5379 h 279699"/>
              <a:gd name="connsiteX15" fmla="*/ 301764 w 619115"/>
              <a:gd name="connsiteY15" fmla="*/ 0 h 279699"/>
              <a:gd name="connsiteX16" fmla="*/ 118884 w 619115"/>
              <a:gd name="connsiteY16" fmla="*/ 5379 h 279699"/>
              <a:gd name="connsiteX17" fmla="*/ 97369 w 619115"/>
              <a:gd name="connsiteY17" fmla="*/ 16137 h 279699"/>
              <a:gd name="connsiteX18" fmla="*/ 70475 w 619115"/>
              <a:gd name="connsiteY18" fmla="*/ 48410 h 279699"/>
              <a:gd name="connsiteX19" fmla="*/ 65096 w 619115"/>
              <a:gd name="connsiteY19" fmla="*/ 64546 h 279699"/>
              <a:gd name="connsiteX20" fmla="*/ 54339 w 619115"/>
              <a:gd name="connsiteY20" fmla="*/ 80683 h 279699"/>
              <a:gd name="connsiteX21" fmla="*/ 43581 w 619115"/>
              <a:gd name="connsiteY21" fmla="*/ 107577 h 279699"/>
              <a:gd name="connsiteX22" fmla="*/ 32823 w 619115"/>
              <a:gd name="connsiteY22" fmla="*/ 129092 h 279699"/>
              <a:gd name="connsiteX23" fmla="*/ 22066 w 619115"/>
              <a:gd name="connsiteY23" fmla="*/ 155986 h 279699"/>
              <a:gd name="connsiteX24" fmla="*/ 11308 w 619115"/>
              <a:gd name="connsiteY24" fmla="*/ 177501 h 279699"/>
              <a:gd name="connsiteX25" fmla="*/ 550 w 619115"/>
              <a:gd name="connsiteY25" fmla="*/ 215153 h 279699"/>
              <a:gd name="connsiteX26" fmla="*/ 550 w 619115"/>
              <a:gd name="connsiteY26" fmla="*/ 263563 h 27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9115" h="279699">
                <a:moveTo>
                  <a:pt x="592221" y="279699"/>
                </a:moveTo>
                <a:cubicBezTo>
                  <a:pt x="596557" y="240677"/>
                  <a:pt x="594509" y="239421"/>
                  <a:pt x="602979" y="209774"/>
                </a:cubicBezTo>
                <a:cubicBezTo>
                  <a:pt x="604536" y="204323"/>
                  <a:pt x="605822" y="198709"/>
                  <a:pt x="608357" y="193638"/>
                </a:cubicBezTo>
                <a:cubicBezTo>
                  <a:pt x="611248" y="187856"/>
                  <a:pt x="615529" y="182880"/>
                  <a:pt x="619115" y="177501"/>
                </a:cubicBezTo>
                <a:cubicBezTo>
                  <a:pt x="617322" y="155986"/>
                  <a:pt x="618972" y="133901"/>
                  <a:pt x="613736" y="112956"/>
                </a:cubicBezTo>
                <a:cubicBezTo>
                  <a:pt x="611562" y="104259"/>
                  <a:pt x="603597" y="98104"/>
                  <a:pt x="597600" y="91440"/>
                </a:cubicBezTo>
                <a:cubicBezTo>
                  <a:pt x="576103" y="67553"/>
                  <a:pt x="574250" y="59358"/>
                  <a:pt x="549190" y="53789"/>
                </a:cubicBezTo>
                <a:cubicBezTo>
                  <a:pt x="538544" y="51423"/>
                  <a:pt x="527675" y="50203"/>
                  <a:pt x="516917" y="48410"/>
                </a:cubicBezTo>
                <a:cubicBezTo>
                  <a:pt x="509745" y="44824"/>
                  <a:pt x="503009" y="40188"/>
                  <a:pt x="495402" y="37652"/>
                </a:cubicBezTo>
                <a:cubicBezTo>
                  <a:pt x="486729" y="34761"/>
                  <a:pt x="477432" y="34256"/>
                  <a:pt x="468508" y="32273"/>
                </a:cubicBezTo>
                <a:cubicBezTo>
                  <a:pt x="461292" y="30669"/>
                  <a:pt x="454101" y="28925"/>
                  <a:pt x="446993" y="26894"/>
                </a:cubicBezTo>
                <a:cubicBezTo>
                  <a:pt x="441541" y="25336"/>
                  <a:pt x="436434" y="22530"/>
                  <a:pt x="430856" y="21516"/>
                </a:cubicBezTo>
                <a:cubicBezTo>
                  <a:pt x="416634" y="18930"/>
                  <a:pt x="402084" y="18513"/>
                  <a:pt x="387826" y="16137"/>
                </a:cubicBezTo>
                <a:cubicBezTo>
                  <a:pt x="380534" y="14922"/>
                  <a:pt x="373418" y="12789"/>
                  <a:pt x="366310" y="10758"/>
                </a:cubicBezTo>
                <a:cubicBezTo>
                  <a:pt x="360859" y="9200"/>
                  <a:pt x="355767" y="6311"/>
                  <a:pt x="350174" y="5379"/>
                </a:cubicBezTo>
                <a:cubicBezTo>
                  <a:pt x="334159" y="2710"/>
                  <a:pt x="317901" y="1793"/>
                  <a:pt x="301764" y="0"/>
                </a:cubicBezTo>
                <a:cubicBezTo>
                  <a:pt x="240804" y="1793"/>
                  <a:pt x="179681" y="579"/>
                  <a:pt x="118884" y="5379"/>
                </a:cubicBezTo>
                <a:cubicBezTo>
                  <a:pt x="110891" y="6010"/>
                  <a:pt x="103894" y="11476"/>
                  <a:pt x="97369" y="16137"/>
                </a:cubicBezTo>
                <a:cubicBezTo>
                  <a:pt x="88116" y="22746"/>
                  <a:pt x="75717" y="37926"/>
                  <a:pt x="70475" y="48410"/>
                </a:cubicBezTo>
                <a:cubicBezTo>
                  <a:pt x="67939" y="53481"/>
                  <a:pt x="67631" y="59475"/>
                  <a:pt x="65096" y="64546"/>
                </a:cubicBezTo>
                <a:cubicBezTo>
                  <a:pt x="62205" y="70328"/>
                  <a:pt x="57230" y="74901"/>
                  <a:pt x="54339" y="80683"/>
                </a:cubicBezTo>
                <a:cubicBezTo>
                  <a:pt x="50021" y="89319"/>
                  <a:pt x="47503" y="98754"/>
                  <a:pt x="43581" y="107577"/>
                </a:cubicBezTo>
                <a:cubicBezTo>
                  <a:pt x="40324" y="114904"/>
                  <a:pt x="36080" y="121765"/>
                  <a:pt x="32823" y="129092"/>
                </a:cubicBezTo>
                <a:cubicBezTo>
                  <a:pt x="28902" y="137915"/>
                  <a:pt x="25987" y="147163"/>
                  <a:pt x="22066" y="155986"/>
                </a:cubicBezTo>
                <a:cubicBezTo>
                  <a:pt x="18809" y="163313"/>
                  <a:pt x="14467" y="170131"/>
                  <a:pt x="11308" y="177501"/>
                </a:cubicBezTo>
                <a:cubicBezTo>
                  <a:pt x="8445" y="184182"/>
                  <a:pt x="976" y="209610"/>
                  <a:pt x="550" y="215153"/>
                </a:cubicBezTo>
                <a:cubicBezTo>
                  <a:pt x="-688" y="231242"/>
                  <a:pt x="550" y="247426"/>
                  <a:pt x="550" y="2635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091704" y="2633510"/>
            <a:ext cx="1135129" cy="432419"/>
          </a:xfrm>
          <a:custGeom>
            <a:avLst/>
            <a:gdLst>
              <a:gd name="connsiteX0" fmla="*/ 1097477 w 1135129"/>
              <a:gd name="connsiteY0" fmla="*/ 351737 h 432419"/>
              <a:gd name="connsiteX1" fmla="*/ 1124371 w 1135129"/>
              <a:gd name="connsiteY1" fmla="*/ 308706 h 432419"/>
              <a:gd name="connsiteX2" fmla="*/ 1135129 w 1135129"/>
              <a:gd name="connsiteY2" fmla="*/ 276434 h 432419"/>
              <a:gd name="connsiteX3" fmla="*/ 1118992 w 1135129"/>
              <a:gd name="connsiteY3" fmla="*/ 179615 h 432419"/>
              <a:gd name="connsiteX4" fmla="*/ 1070583 w 1135129"/>
              <a:gd name="connsiteY4" fmla="*/ 136584 h 432419"/>
              <a:gd name="connsiteX5" fmla="*/ 1049068 w 1135129"/>
              <a:gd name="connsiteY5" fmla="*/ 125826 h 432419"/>
              <a:gd name="connsiteX6" fmla="*/ 1027552 w 1135129"/>
              <a:gd name="connsiteY6" fmla="*/ 109690 h 432419"/>
              <a:gd name="connsiteX7" fmla="*/ 1006037 w 1135129"/>
              <a:gd name="connsiteY7" fmla="*/ 98932 h 432419"/>
              <a:gd name="connsiteX8" fmla="*/ 989901 w 1135129"/>
              <a:gd name="connsiteY8" fmla="*/ 88175 h 432419"/>
              <a:gd name="connsiteX9" fmla="*/ 968385 w 1135129"/>
              <a:gd name="connsiteY9" fmla="*/ 82796 h 432419"/>
              <a:gd name="connsiteX10" fmla="*/ 909218 w 1135129"/>
              <a:gd name="connsiteY10" fmla="*/ 50523 h 432419"/>
              <a:gd name="connsiteX11" fmla="*/ 866188 w 1135129"/>
              <a:gd name="connsiteY11" fmla="*/ 39765 h 432419"/>
              <a:gd name="connsiteX12" fmla="*/ 817778 w 1135129"/>
              <a:gd name="connsiteY12" fmla="*/ 23629 h 432419"/>
              <a:gd name="connsiteX13" fmla="*/ 801642 w 1135129"/>
              <a:gd name="connsiteY13" fmla="*/ 18250 h 432419"/>
              <a:gd name="connsiteX14" fmla="*/ 737096 w 1135129"/>
              <a:gd name="connsiteY14" fmla="*/ 12871 h 432419"/>
              <a:gd name="connsiteX15" fmla="*/ 720960 w 1135129"/>
              <a:gd name="connsiteY15" fmla="*/ 7492 h 432419"/>
              <a:gd name="connsiteX16" fmla="*/ 398230 w 1135129"/>
              <a:gd name="connsiteY16" fmla="*/ 7492 h 432419"/>
              <a:gd name="connsiteX17" fmla="*/ 365957 w 1135129"/>
              <a:gd name="connsiteY17" fmla="*/ 12871 h 432419"/>
              <a:gd name="connsiteX18" fmla="*/ 328305 w 1135129"/>
              <a:gd name="connsiteY18" fmla="*/ 23629 h 432419"/>
              <a:gd name="connsiteX19" fmla="*/ 279896 w 1135129"/>
              <a:gd name="connsiteY19" fmla="*/ 34386 h 432419"/>
              <a:gd name="connsiteX20" fmla="*/ 231487 w 1135129"/>
              <a:gd name="connsiteY20" fmla="*/ 50523 h 432419"/>
              <a:gd name="connsiteX21" fmla="*/ 209971 w 1135129"/>
              <a:gd name="connsiteY21" fmla="*/ 61281 h 432419"/>
              <a:gd name="connsiteX22" fmla="*/ 172320 w 1135129"/>
              <a:gd name="connsiteY22" fmla="*/ 77417 h 432419"/>
              <a:gd name="connsiteX23" fmla="*/ 156183 w 1135129"/>
              <a:gd name="connsiteY23" fmla="*/ 88175 h 432419"/>
              <a:gd name="connsiteX24" fmla="*/ 123910 w 1135129"/>
              <a:gd name="connsiteY24" fmla="*/ 120448 h 432419"/>
              <a:gd name="connsiteX25" fmla="*/ 107774 w 1135129"/>
              <a:gd name="connsiteY25" fmla="*/ 152721 h 432419"/>
              <a:gd name="connsiteX26" fmla="*/ 91637 w 1135129"/>
              <a:gd name="connsiteY26" fmla="*/ 190372 h 432419"/>
              <a:gd name="connsiteX27" fmla="*/ 70122 w 1135129"/>
              <a:gd name="connsiteY27" fmla="*/ 222645 h 432419"/>
              <a:gd name="connsiteX28" fmla="*/ 53985 w 1135129"/>
              <a:gd name="connsiteY28" fmla="*/ 254918 h 432419"/>
              <a:gd name="connsiteX29" fmla="*/ 48607 w 1135129"/>
              <a:gd name="connsiteY29" fmla="*/ 271055 h 432419"/>
              <a:gd name="connsiteX30" fmla="*/ 37849 w 1135129"/>
              <a:gd name="connsiteY30" fmla="*/ 292570 h 432419"/>
              <a:gd name="connsiteX31" fmla="*/ 27091 w 1135129"/>
              <a:gd name="connsiteY31" fmla="*/ 330222 h 432419"/>
              <a:gd name="connsiteX32" fmla="*/ 21712 w 1135129"/>
              <a:gd name="connsiteY32" fmla="*/ 346358 h 432419"/>
              <a:gd name="connsiteX33" fmla="*/ 10955 w 1135129"/>
              <a:gd name="connsiteY33" fmla="*/ 362495 h 432419"/>
              <a:gd name="connsiteX34" fmla="*/ 197 w 1135129"/>
              <a:gd name="connsiteY34" fmla="*/ 421662 h 432419"/>
              <a:gd name="connsiteX35" fmla="*/ 197 w 1135129"/>
              <a:gd name="connsiteY35" fmla="*/ 432419 h 43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35129" h="432419">
                <a:moveTo>
                  <a:pt x="1097477" y="351737"/>
                </a:moveTo>
                <a:cubicBezTo>
                  <a:pt x="1106442" y="337393"/>
                  <a:pt x="1119022" y="324753"/>
                  <a:pt x="1124371" y="308706"/>
                </a:cubicBezTo>
                <a:lnTo>
                  <a:pt x="1135129" y="276434"/>
                </a:lnTo>
                <a:cubicBezTo>
                  <a:pt x="1134896" y="273635"/>
                  <a:pt x="1133380" y="194004"/>
                  <a:pt x="1118992" y="179615"/>
                </a:cubicBezTo>
                <a:cubicBezTo>
                  <a:pt x="1097204" y="157827"/>
                  <a:pt x="1092981" y="149383"/>
                  <a:pt x="1070583" y="136584"/>
                </a:cubicBezTo>
                <a:cubicBezTo>
                  <a:pt x="1063621" y="132606"/>
                  <a:pt x="1055867" y="130076"/>
                  <a:pt x="1049068" y="125826"/>
                </a:cubicBezTo>
                <a:cubicBezTo>
                  <a:pt x="1041466" y="121075"/>
                  <a:pt x="1035154" y="114441"/>
                  <a:pt x="1027552" y="109690"/>
                </a:cubicBezTo>
                <a:cubicBezTo>
                  <a:pt x="1020753" y="105440"/>
                  <a:pt x="1012999" y="102910"/>
                  <a:pt x="1006037" y="98932"/>
                </a:cubicBezTo>
                <a:cubicBezTo>
                  <a:pt x="1000424" y="95725"/>
                  <a:pt x="995843" y="90721"/>
                  <a:pt x="989901" y="88175"/>
                </a:cubicBezTo>
                <a:cubicBezTo>
                  <a:pt x="983106" y="85263"/>
                  <a:pt x="975557" y="84589"/>
                  <a:pt x="968385" y="82796"/>
                </a:cubicBezTo>
                <a:cubicBezTo>
                  <a:pt x="950710" y="71012"/>
                  <a:pt x="928748" y="55406"/>
                  <a:pt x="909218" y="50523"/>
                </a:cubicBezTo>
                <a:cubicBezTo>
                  <a:pt x="894875" y="46937"/>
                  <a:pt x="880214" y="44440"/>
                  <a:pt x="866188" y="39765"/>
                </a:cubicBezTo>
                <a:lnTo>
                  <a:pt x="817778" y="23629"/>
                </a:lnTo>
                <a:cubicBezTo>
                  <a:pt x="812399" y="21836"/>
                  <a:pt x="807292" y="18721"/>
                  <a:pt x="801642" y="18250"/>
                </a:cubicBezTo>
                <a:lnTo>
                  <a:pt x="737096" y="12871"/>
                </a:lnTo>
                <a:cubicBezTo>
                  <a:pt x="731717" y="11078"/>
                  <a:pt x="726553" y="8424"/>
                  <a:pt x="720960" y="7492"/>
                </a:cubicBezTo>
                <a:cubicBezTo>
                  <a:pt x="623209" y="-8799"/>
                  <a:pt x="454690" y="6385"/>
                  <a:pt x="398230" y="7492"/>
                </a:cubicBezTo>
                <a:cubicBezTo>
                  <a:pt x="387472" y="9285"/>
                  <a:pt x="376651" y="10732"/>
                  <a:pt x="365957" y="12871"/>
                </a:cubicBezTo>
                <a:cubicBezTo>
                  <a:pt x="337936" y="18475"/>
                  <a:pt x="352226" y="16794"/>
                  <a:pt x="328305" y="23629"/>
                </a:cubicBezTo>
                <a:cubicBezTo>
                  <a:pt x="310574" y="28695"/>
                  <a:pt x="298391" y="30688"/>
                  <a:pt x="279896" y="34386"/>
                </a:cubicBezTo>
                <a:cubicBezTo>
                  <a:pt x="225820" y="61425"/>
                  <a:pt x="294046" y="29670"/>
                  <a:pt x="231487" y="50523"/>
                </a:cubicBezTo>
                <a:cubicBezTo>
                  <a:pt x="223880" y="53059"/>
                  <a:pt x="217341" y="58122"/>
                  <a:pt x="209971" y="61281"/>
                </a:cubicBezTo>
                <a:cubicBezTo>
                  <a:pt x="179795" y="74213"/>
                  <a:pt x="208005" y="57025"/>
                  <a:pt x="172320" y="77417"/>
                </a:cubicBezTo>
                <a:cubicBezTo>
                  <a:pt x="166707" y="80624"/>
                  <a:pt x="161015" y="83880"/>
                  <a:pt x="156183" y="88175"/>
                </a:cubicBezTo>
                <a:cubicBezTo>
                  <a:pt x="144812" y="98282"/>
                  <a:pt x="123910" y="120448"/>
                  <a:pt x="123910" y="120448"/>
                </a:cubicBezTo>
                <a:cubicBezTo>
                  <a:pt x="110390" y="161006"/>
                  <a:pt x="128627" y="111013"/>
                  <a:pt x="107774" y="152721"/>
                </a:cubicBezTo>
                <a:cubicBezTo>
                  <a:pt x="85522" y="197227"/>
                  <a:pt x="125208" y="134421"/>
                  <a:pt x="91637" y="190372"/>
                </a:cubicBezTo>
                <a:cubicBezTo>
                  <a:pt x="84985" y="201459"/>
                  <a:pt x="70122" y="222645"/>
                  <a:pt x="70122" y="222645"/>
                </a:cubicBezTo>
                <a:cubicBezTo>
                  <a:pt x="56599" y="263213"/>
                  <a:pt x="74842" y="213202"/>
                  <a:pt x="53985" y="254918"/>
                </a:cubicBezTo>
                <a:cubicBezTo>
                  <a:pt x="51449" y="259989"/>
                  <a:pt x="50840" y="265844"/>
                  <a:pt x="48607" y="271055"/>
                </a:cubicBezTo>
                <a:cubicBezTo>
                  <a:pt x="45449" y="278425"/>
                  <a:pt x="41008" y="285200"/>
                  <a:pt x="37849" y="292570"/>
                </a:cubicBezTo>
                <a:cubicBezTo>
                  <a:pt x="32321" y="305468"/>
                  <a:pt x="30991" y="316572"/>
                  <a:pt x="27091" y="330222"/>
                </a:cubicBezTo>
                <a:cubicBezTo>
                  <a:pt x="25533" y="335673"/>
                  <a:pt x="24247" y="341287"/>
                  <a:pt x="21712" y="346358"/>
                </a:cubicBezTo>
                <a:cubicBezTo>
                  <a:pt x="18821" y="352140"/>
                  <a:pt x="14541" y="357116"/>
                  <a:pt x="10955" y="362495"/>
                </a:cubicBezTo>
                <a:cubicBezTo>
                  <a:pt x="7283" y="380855"/>
                  <a:pt x="2491" y="403310"/>
                  <a:pt x="197" y="421662"/>
                </a:cubicBezTo>
                <a:cubicBezTo>
                  <a:pt x="-248" y="425220"/>
                  <a:pt x="197" y="428833"/>
                  <a:pt x="197" y="4324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2517289" y="2382819"/>
            <a:ext cx="3001384" cy="521746"/>
          </a:xfrm>
          <a:custGeom>
            <a:avLst/>
            <a:gdLst>
              <a:gd name="connsiteX0" fmla="*/ 3001384 w 3001384"/>
              <a:gd name="connsiteY0" fmla="*/ 521746 h 521746"/>
              <a:gd name="connsiteX1" fmla="*/ 2996005 w 3001384"/>
              <a:gd name="connsiteY1" fmla="*/ 441063 h 521746"/>
              <a:gd name="connsiteX2" fmla="*/ 2990626 w 3001384"/>
              <a:gd name="connsiteY2" fmla="*/ 424927 h 521746"/>
              <a:gd name="connsiteX3" fmla="*/ 2969111 w 3001384"/>
              <a:gd name="connsiteY3" fmla="*/ 408790 h 521746"/>
              <a:gd name="connsiteX4" fmla="*/ 2952975 w 3001384"/>
              <a:gd name="connsiteY4" fmla="*/ 403412 h 521746"/>
              <a:gd name="connsiteX5" fmla="*/ 2920702 w 3001384"/>
              <a:gd name="connsiteY5" fmla="*/ 376517 h 521746"/>
              <a:gd name="connsiteX6" fmla="*/ 2888429 w 3001384"/>
              <a:gd name="connsiteY6" fmla="*/ 355002 h 521746"/>
              <a:gd name="connsiteX7" fmla="*/ 2872292 w 3001384"/>
              <a:gd name="connsiteY7" fmla="*/ 338866 h 521746"/>
              <a:gd name="connsiteX8" fmla="*/ 2856156 w 3001384"/>
              <a:gd name="connsiteY8" fmla="*/ 328108 h 521746"/>
              <a:gd name="connsiteX9" fmla="*/ 2834640 w 3001384"/>
              <a:gd name="connsiteY9" fmla="*/ 311972 h 521746"/>
              <a:gd name="connsiteX10" fmla="*/ 2818504 w 3001384"/>
              <a:gd name="connsiteY10" fmla="*/ 295835 h 521746"/>
              <a:gd name="connsiteX11" fmla="*/ 2775473 w 3001384"/>
              <a:gd name="connsiteY11" fmla="*/ 279699 h 521746"/>
              <a:gd name="connsiteX12" fmla="*/ 2732443 w 3001384"/>
              <a:gd name="connsiteY12" fmla="*/ 258183 h 521746"/>
              <a:gd name="connsiteX13" fmla="*/ 2716306 w 3001384"/>
              <a:gd name="connsiteY13" fmla="*/ 252805 h 521746"/>
              <a:gd name="connsiteX14" fmla="*/ 2673276 w 3001384"/>
              <a:gd name="connsiteY14" fmla="*/ 231289 h 521746"/>
              <a:gd name="connsiteX15" fmla="*/ 2651760 w 3001384"/>
              <a:gd name="connsiteY15" fmla="*/ 220532 h 521746"/>
              <a:gd name="connsiteX16" fmla="*/ 2608730 w 3001384"/>
              <a:gd name="connsiteY16" fmla="*/ 204395 h 521746"/>
              <a:gd name="connsiteX17" fmla="*/ 2587215 w 3001384"/>
              <a:gd name="connsiteY17" fmla="*/ 199016 h 521746"/>
              <a:gd name="connsiteX18" fmla="*/ 2554942 w 3001384"/>
              <a:gd name="connsiteY18" fmla="*/ 182880 h 521746"/>
              <a:gd name="connsiteX19" fmla="*/ 2538805 w 3001384"/>
              <a:gd name="connsiteY19" fmla="*/ 177501 h 521746"/>
              <a:gd name="connsiteX20" fmla="*/ 2479638 w 3001384"/>
              <a:gd name="connsiteY20" fmla="*/ 150607 h 521746"/>
              <a:gd name="connsiteX21" fmla="*/ 2441986 w 3001384"/>
              <a:gd name="connsiteY21" fmla="*/ 139849 h 521746"/>
              <a:gd name="connsiteX22" fmla="*/ 2398956 w 3001384"/>
              <a:gd name="connsiteY22" fmla="*/ 118334 h 521746"/>
              <a:gd name="connsiteX23" fmla="*/ 2382819 w 3001384"/>
              <a:gd name="connsiteY23" fmla="*/ 112955 h 521746"/>
              <a:gd name="connsiteX24" fmla="*/ 2355925 w 3001384"/>
              <a:gd name="connsiteY24" fmla="*/ 96819 h 521746"/>
              <a:gd name="connsiteX25" fmla="*/ 2312895 w 3001384"/>
              <a:gd name="connsiteY25" fmla="*/ 86061 h 521746"/>
              <a:gd name="connsiteX26" fmla="*/ 2264485 w 3001384"/>
              <a:gd name="connsiteY26" fmla="*/ 69925 h 521746"/>
              <a:gd name="connsiteX27" fmla="*/ 2237591 w 3001384"/>
              <a:gd name="connsiteY27" fmla="*/ 64546 h 521746"/>
              <a:gd name="connsiteX28" fmla="*/ 2205318 w 3001384"/>
              <a:gd name="connsiteY28" fmla="*/ 59167 h 521746"/>
              <a:gd name="connsiteX29" fmla="*/ 2092363 w 3001384"/>
              <a:gd name="connsiteY29" fmla="*/ 37652 h 521746"/>
              <a:gd name="connsiteX30" fmla="*/ 1925619 w 3001384"/>
              <a:gd name="connsiteY30" fmla="*/ 32273 h 521746"/>
              <a:gd name="connsiteX31" fmla="*/ 1473798 w 3001384"/>
              <a:gd name="connsiteY31" fmla="*/ 26894 h 521746"/>
              <a:gd name="connsiteX32" fmla="*/ 1328570 w 3001384"/>
              <a:gd name="connsiteY32" fmla="*/ 16136 h 521746"/>
              <a:gd name="connsiteX33" fmla="*/ 1285539 w 3001384"/>
              <a:gd name="connsiteY33" fmla="*/ 10757 h 521746"/>
              <a:gd name="connsiteX34" fmla="*/ 962810 w 3001384"/>
              <a:gd name="connsiteY34" fmla="*/ 0 h 521746"/>
              <a:gd name="connsiteX35" fmla="*/ 731520 w 3001384"/>
              <a:gd name="connsiteY35" fmla="*/ 5379 h 521746"/>
              <a:gd name="connsiteX36" fmla="*/ 710005 w 3001384"/>
              <a:gd name="connsiteY36" fmla="*/ 10757 h 521746"/>
              <a:gd name="connsiteX37" fmla="*/ 666975 w 3001384"/>
              <a:gd name="connsiteY37" fmla="*/ 16136 h 521746"/>
              <a:gd name="connsiteX38" fmla="*/ 613186 w 3001384"/>
              <a:gd name="connsiteY38" fmla="*/ 26894 h 521746"/>
              <a:gd name="connsiteX39" fmla="*/ 564777 w 3001384"/>
              <a:gd name="connsiteY39" fmla="*/ 37652 h 521746"/>
              <a:gd name="connsiteX40" fmla="*/ 505610 w 3001384"/>
              <a:gd name="connsiteY40" fmla="*/ 48409 h 521746"/>
              <a:gd name="connsiteX41" fmla="*/ 451822 w 3001384"/>
              <a:gd name="connsiteY41" fmla="*/ 64546 h 521746"/>
              <a:gd name="connsiteX42" fmla="*/ 419549 w 3001384"/>
              <a:gd name="connsiteY42" fmla="*/ 69925 h 521746"/>
              <a:gd name="connsiteX43" fmla="*/ 360382 w 3001384"/>
              <a:gd name="connsiteY43" fmla="*/ 91440 h 521746"/>
              <a:gd name="connsiteX44" fmla="*/ 333487 w 3001384"/>
              <a:gd name="connsiteY44" fmla="*/ 96819 h 521746"/>
              <a:gd name="connsiteX45" fmla="*/ 285078 w 3001384"/>
              <a:gd name="connsiteY45" fmla="*/ 118334 h 521746"/>
              <a:gd name="connsiteX46" fmla="*/ 263563 w 3001384"/>
              <a:gd name="connsiteY46" fmla="*/ 129092 h 521746"/>
              <a:gd name="connsiteX47" fmla="*/ 225911 w 3001384"/>
              <a:gd name="connsiteY47" fmla="*/ 139849 h 521746"/>
              <a:gd name="connsiteX48" fmla="*/ 193638 w 3001384"/>
              <a:gd name="connsiteY48" fmla="*/ 172122 h 521746"/>
              <a:gd name="connsiteX49" fmla="*/ 177502 w 3001384"/>
              <a:gd name="connsiteY49" fmla="*/ 188259 h 521746"/>
              <a:gd name="connsiteX50" fmla="*/ 150607 w 3001384"/>
              <a:gd name="connsiteY50" fmla="*/ 220532 h 521746"/>
              <a:gd name="connsiteX51" fmla="*/ 134471 w 3001384"/>
              <a:gd name="connsiteY51" fmla="*/ 231289 h 521746"/>
              <a:gd name="connsiteX52" fmla="*/ 107577 w 3001384"/>
              <a:gd name="connsiteY52" fmla="*/ 263562 h 521746"/>
              <a:gd name="connsiteX53" fmla="*/ 86062 w 3001384"/>
              <a:gd name="connsiteY53" fmla="*/ 295835 h 521746"/>
              <a:gd name="connsiteX54" fmla="*/ 75304 w 3001384"/>
              <a:gd name="connsiteY54" fmla="*/ 311972 h 521746"/>
              <a:gd name="connsiteX55" fmla="*/ 59167 w 3001384"/>
              <a:gd name="connsiteY55" fmla="*/ 328108 h 521746"/>
              <a:gd name="connsiteX56" fmla="*/ 48410 w 3001384"/>
              <a:gd name="connsiteY56" fmla="*/ 360381 h 521746"/>
              <a:gd name="connsiteX57" fmla="*/ 21516 w 3001384"/>
              <a:gd name="connsiteY57" fmla="*/ 430306 h 521746"/>
              <a:gd name="connsiteX58" fmla="*/ 10758 w 3001384"/>
              <a:gd name="connsiteY58" fmla="*/ 473336 h 521746"/>
              <a:gd name="connsiteX59" fmla="*/ 5379 w 3001384"/>
              <a:gd name="connsiteY59" fmla="*/ 494852 h 521746"/>
              <a:gd name="connsiteX60" fmla="*/ 0 w 3001384"/>
              <a:gd name="connsiteY60" fmla="*/ 505609 h 52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01384" h="521746">
                <a:moveTo>
                  <a:pt x="3001384" y="521746"/>
                </a:moveTo>
                <a:cubicBezTo>
                  <a:pt x="2999591" y="494852"/>
                  <a:pt x="2998982" y="467852"/>
                  <a:pt x="2996005" y="441063"/>
                </a:cubicBezTo>
                <a:cubicBezTo>
                  <a:pt x="2995379" y="435428"/>
                  <a:pt x="2994256" y="429283"/>
                  <a:pt x="2990626" y="424927"/>
                </a:cubicBezTo>
                <a:cubicBezTo>
                  <a:pt x="2984887" y="418040"/>
                  <a:pt x="2976895" y="413238"/>
                  <a:pt x="2969111" y="408790"/>
                </a:cubicBezTo>
                <a:cubicBezTo>
                  <a:pt x="2964188" y="405977"/>
                  <a:pt x="2958354" y="405205"/>
                  <a:pt x="2952975" y="403412"/>
                </a:cubicBezTo>
                <a:cubicBezTo>
                  <a:pt x="2895308" y="364967"/>
                  <a:pt x="2982829" y="424838"/>
                  <a:pt x="2920702" y="376517"/>
                </a:cubicBezTo>
                <a:cubicBezTo>
                  <a:pt x="2910496" y="368579"/>
                  <a:pt x="2897571" y="364144"/>
                  <a:pt x="2888429" y="355002"/>
                </a:cubicBezTo>
                <a:cubicBezTo>
                  <a:pt x="2883050" y="349623"/>
                  <a:pt x="2878136" y="343736"/>
                  <a:pt x="2872292" y="338866"/>
                </a:cubicBezTo>
                <a:cubicBezTo>
                  <a:pt x="2867326" y="334728"/>
                  <a:pt x="2861416" y="331865"/>
                  <a:pt x="2856156" y="328108"/>
                </a:cubicBezTo>
                <a:cubicBezTo>
                  <a:pt x="2848861" y="322897"/>
                  <a:pt x="2841447" y="317806"/>
                  <a:pt x="2834640" y="311972"/>
                </a:cubicBezTo>
                <a:cubicBezTo>
                  <a:pt x="2828864" y="307022"/>
                  <a:pt x="2824694" y="300257"/>
                  <a:pt x="2818504" y="295835"/>
                </a:cubicBezTo>
                <a:cubicBezTo>
                  <a:pt x="2803357" y="285015"/>
                  <a:pt x="2792800" y="284030"/>
                  <a:pt x="2775473" y="279699"/>
                </a:cubicBezTo>
                <a:cubicBezTo>
                  <a:pt x="2761130" y="272527"/>
                  <a:pt x="2747657" y="263253"/>
                  <a:pt x="2732443" y="258183"/>
                </a:cubicBezTo>
                <a:cubicBezTo>
                  <a:pt x="2727064" y="256390"/>
                  <a:pt x="2721468" y="255151"/>
                  <a:pt x="2716306" y="252805"/>
                </a:cubicBezTo>
                <a:cubicBezTo>
                  <a:pt x="2701707" y="246169"/>
                  <a:pt x="2687619" y="238461"/>
                  <a:pt x="2673276" y="231289"/>
                </a:cubicBezTo>
                <a:cubicBezTo>
                  <a:pt x="2666104" y="227703"/>
                  <a:pt x="2659205" y="223510"/>
                  <a:pt x="2651760" y="220532"/>
                </a:cubicBezTo>
                <a:cubicBezTo>
                  <a:pt x="2637553" y="214849"/>
                  <a:pt x="2623485" y="208611"/>
                  <a:pt x="2608730" y="204395"/>
                </a:cubicBezTo>
                <a:cubicBezTo>
                  <a:pt x="2601622" y="202364"/>
                  <a:pt x="2594079" y="201761"/>
                  <a:pt x="2587215" y="199016"/>
                </a:cubicBezTo>
                <a:cubicBezTo>
                  <a:pt x="2576048" y="194549"/>
                  <a:pt x="2565933" y="187765"/>
                  <a:pt x="2554942" y="182880"/>
                </a:cubicBezTo>
                <a:cubicBezTo>
                  <a:pt x="2549761" y="180577"/>
                  <a:pt x="2543986" y="179804"/>
                  <a:pt x="2538805" y="177501"/>
                </a:cubicBezTo>
                <a:cubicBezTo>
                  <a:pt x="2505894" y="162874"/>
                  <a:pt x="2511279" y="161154"/>
                  <a:pt x="2479638" y="150607"/>
                </a:cubicBezTo>
                <a:cubicBezTo>
                  <a:pt x="2467255" y="146479"/>
                  <a:pt x="2454105" y="144697"/>
                  <a:pt x="2441986" y="139849"/>
                </a:cubicBezTo>
                <a:cubicBezTo>
                  <a:pt x="2427097" y="133893"/>
                  <a:pt x="2414169" y="123405"/>
                  <a:pt x="2398956" y="118334"/>
                </a:cubicBezTo>
                <a:cubicBezTo>
                  <a:pt x="2393577" y="116541"/>
                  <a:pt x="2387890" y="115491"/>
                  <a:pt x="2382819" y="112955"/>
                </a:cubicBezTo>
                <a:cubicBezTo>
                  <a:pt x="2373468" y="108280"/>
                  <a:pt x="2365276" y="101494"/>
                  <a:pt x="2355925" y="96819"/>
                </a:cubicBezTo>
                <a:cubicBezTo>
                  <a:pt x="2342360" y="90036"/>
                  <a:pt x="2327218" y="90153"/>
                  <a:pt x="2312895" y="86061"/>
                </a:cubicBezTo>
                <a:cubicBezTo>
                  <a:pt x="2296540" y="81388"/>
                  <a:pt x="2281164" y="73261"/>
                  <a:pt x="2264485" y="69925"/>
                </a:cubicBezTo>
                <a:lnTo>
                  <a:pt x="2237591" y="64546"/>
                </a:lnTo>
                <a:cubicBezTo>
                  <a:pt x="2226861" y="62595"/>
                  <a:pt x="2215945" y="61619"/>
                  <a:pt x="2205318" y="59167"/>
                </a:cubicBezTo>
                <a:cubicBezTo>
                  <a:pt x="2143601" y="44924"/>
                  <a:pt x="2179976" y="43493"/>
                  <a:pt x="2092363" y="37652"/>
                </a:cubicBezTo>
                <a:cubicBezTo>
                  <a:pt x="2036876" y="33953"/>
                  <a:pt x="1981221" y="33240"/>
                  <a:pt x="1925619" y="32273"/>
                </a:cubicBezTo>
                <a:lnTo>
                  <a:pt x="1473798" y="26894"/>
                </a:lnTo>
                <a:cubicBezTo>
                  <a:pt x="1410742" y="22953"/>
                  <a:pt x="1386894" y="22276"/>
                  <a:pt x="1328570" y="16136"/>
                </a:cubicBezTo>
                <a:cubicBezTo>
                  <a:pt x="1314194" y="14623"/>
                  <a:pt x="1299969" y="11606"/>
                  <a:pt x="1285539" y="10757"/>
                </a:cubicBezTo>
                <a:cubicBezTo>
                  <a:pt x="1223794" y="7125"/>
                  <a:pt x="1010547" y="1404"/>
                  <a:pt x="962810" y="0"/>
                </a:cubicBezTo>
                <a:lnTo>
                  <a:pt x="731520" y="5379"/>
                </a:lnTo>
                <a:cubicBezTo>
                  <a:pt x="724134" y="5693"/>
                  <a:pt x="717297" y="9542"/>
                  <a:pt x="710005" y="10757"/>
                </a:cubicBezTo>
                <a:cubicBezTo>
                  <a:pt x="695747" y="13133"/>
                  <a:pt x="681318" y="14343"/>
                  <a:pt x="666975" y="16136"/>
                </a:cubicBezTo>
                <a:cubicBezTo>
                  <a:pt x="632887" y="27499"/>
                  <a:pt x="669697" y="16298"/>
                  <a:pt x="613186" y="26894"/>
                </a:cubicBezTo>
                <a:cubicBezTo>
                  <a:pt x="596939" y="29940"/>
                  <a:pt x="580940" y="34189"/>
                  <a:pt x="564777" y="37652"/>
                </a:cubicBezTo>
                <a:cubicBezTo>
                  <a:pt x="484038" y="54953"/>
                  <a:pt x="598377" y="29855"/>
                  <a:pt x="505610" y="48409"/>
                </a:cubicBezTo>
                <a:cubicBezTo>
                  <a:pt x="462927" y="56946"/>
                  <a:pt x="506704" y="50825"/>
                  <a:pt x="451822" y="64546"/>
                </a:cubicBezTo>
                <a:cubicBezTo>
                  <a:pt x="441242" y="67191"/>
                  <a:pt x="430307" y="68132"/>
                  <a:pt x="419549" y="69925"/>
                </a:cubicBezTo>
                <a:cubicBezTo>
                  <a:pt x="398931" y="78172"/>
                  <a:pt x="382079" y="85523"/>
                  <a:pt x="360382" y="91440"/>
                </a:cubicBezTo>
                <a:cubicBezTo>
                  <a:pt x="351562" y="93846"/>
                  <a:pt x="342452" y="95026"/>
                  <a:pt x="333487" y="96819"/>
                </a:cubicBezTo>
                <a:cubicBezTo>
                  <a:pt x="280504" y="123309"/>
                  <a:pt x="346910" y="90852"/>
                  <a:pt x="285078" y="118334"/>
                </a:cubicBezTo>
                <a:cubicBezTo>
                  <a:pt x="277751" y="121591"/>
                  <a:pt x="271099" y="126352"/>
                  <a:pt x="263563" y="129092"/>
                </a:cubicBezTo>
                <a:cubicBezTo>
                  <a:pt x="251296" y="133553"/>
                  <a:pt x="238462" y="136263"/>
                  <a:pt x="225911" y="139849"/>
                </a:cubicBezTo>
                <a:lnTo>
                  <a:pt x="193638" y="172122"/>
                </a:lnTo>
                <a:cubicBezTo>
                  <a:pt x="188259" y="177501"/>
                  <a:pt x="181722" y="181930"/>
                  <a:pt x="177502" y="188259"/>
                </a:cubicBezTo>
                <a:cubicBezTo>
                  <a:pt x="166924" y="204125"/>
                  <a:pt x="166137" y="207590"/>
                  <a:pt x="150607" y="220532"/>
                </a:cubicBezTo>
                <a:cubicBezTo>
                  <a:pt x="145641" y="224670"/>
                  <a:pt x="139850" y="227703"/>
                  <a:pt x="134471" y="231289"/>
                </a:cubicBezTo>
                <a:cubicBezTo>
                  <a:pt x="96026" y="288957"/>
                  <a:pt x="155897" y="201435"/>
                  <a:pt x="107577" y="263562"/>
                </a:cubicBezTo>
                <a:cubicBezTo>
                  <a:pt x="99639" y="273768"/>
                  <a:pt x="93234" y="285077"/>
                  <a:pt x="86062" y="295835"/>
                </a:cubicBezTo>
                <a:cubicBezTo>
                  <a:pt x="82476" y="301214"/>
                  <a:pt x="79875" y="307401"/>
                  <a:pt x="75304" y="311972"/>
                </a:cubicBezTo>
                <a:lnTo>
                  <a:pt x="59167" y="328108"/>
                </a:lnTo>
                <a:cubicBezTo>
                  <a:pt x="55581" y="338866"/>
                  <a:pt x="53481" y="350239"/>
                  <a:pt x="48410" y="360381"/>
                </a:cubicBezTo>
                <a:cubicBezTo>
                  <a:pt x="32559" y="392082"/>
                  <a:pt x="34855" y="384954"/>
                  <a:pt x="21516" y="430306"/>
                </a:cubicBezTo>
                <a:cubicBezTo>
                  <a:pt x="17344" y="444490"/>
                  <a:pt x="14344" y="458993"/>
                  <a:pt x="10758" y="473336"/>
                </a:cubicBezTo>
                <a:cubicBezTo>
                  <a:pt x="8965" y="480508"/>
                  <a:pt x="8685" y="488240"/>
                  <a:pt x="5379" y="494852"/>
                </a:cubicBezTo>
                <a:lnTo>
                  <a:pt x="0" y="50560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50746" y="2013487"/>
            <a:ext cx="660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0	1      2       4     5    6      8        9        11        12  13   14</a:t>
            </a:r>
            <a:endParaRPr lang="en-US" dirty="0"/>
          </a:p>
        </p:txBody>
      </p:sp>
      <p:sp>
        <p:nvSpPr>
          <p:cNvPr id="51" name="Freeform 50"/>
          <p:cNvSpPr/>
          <p:nvPr/>
        </p:nvSpPr>
        <p:spPr>
          <a:xfrm>
            <a:off x="3065929" y="2576456"/>
            <a:ext cx="3001384" cy="408791"/>
          </a:xfrm>
          <a:custGeom>
            <a:avLst/>
            <a:gdLst>
              <a:gd name="connsiteX0" fmla="*/ 0 w 3001384"/>
              <a:gd name="connsiteY0" fmla="*/ 408791 h 408791"/>
              <a:gd name="connsiteX1" fmla="*/ 37652 w 3001384"/>
              <a:gd name="connsiteY1" fmla="*/ 365760 h 408791"/>
              <a:gd name="connsiteX2" fmla="*/ 53789 w 3001384"/>
              <a:gd name="connsiteY2" fmla="*/ 355003 h 408791"/>
              <a:gd name="connsiteX3" fmla="*/ 75304 w 3001384"/>
              <a:gd name="connsiteY3" fmla="*/ 338866 h 408791"/>
              <a:gd name="connsiteX4" fmla="*/ 91440 w 3001384"/>
              <a:gd name="connsiteY4" fmla="*/ 328109 h 408791"/>
              <a:gd name="connsiteX5" fmla="*/ 166744 w 3001384"/>
              <a:gd name="connsiteY5" fmla="*/ 274320 h 408791"/>
              <a:gd name="connsiteX6" fmla="*/ 225911 w 3001384"/>
              <a:gd name="connsiteY6" fmla="*/ 242048 h 408791"/>
              <a:gd name="connsiteX7" fmla="*/ 242047 w 3001384"/>
              <a:gd name="connsiteY7" fmla="*/ 231290 h 408791"/>
              <a:gd name="connsiteX8" fmla="*/ 295836 w 3001384"/>
              <a:gd name="connsiteY8" fmla="*/ 199017 h 408791"/>
              <a:gd name="connsiteX9" fmla="*/ 311972 w 3001384"/>
              <a:gd name="connsiteY9" fmla="*/ 188259 h 408791"/>
              <a:gd name="connsiteX10" fmla="*/ 344245 w 3001384"/>
              <a:gd name="connsiteY10" fmla="*/ 172123 h 408791"/>
              <a:gd name="connsiteX11" fmla="*/ 360382 w 3001384"/>
              <a:gd name="connsiteY11" fmla="*/ 161365 h 408791"/>
              <a:gd name="connsiteX12" fmla="*/ 392655 w 3001384"/>
              <a:gd name="connsiteY12" fmla="*/ 155986 h 408791"/>
              <a:gd name="connsiteX13" fmla="*/ 430306 w 3001384"/>
              <a:gd name="connsiteY13" fmla="*/ 145229 h 408791"/>
              <a:gd name="connsiteX14" fmla="*/ 451822 w 3001384"/>
              <a:gd name="connsiteY14" fmla="*/ 139850 h 408791"/>
              <a:gd name="connsiteX15" fmla="*/ 484095 w 3001384"/>
              <a:gd name="connsiteY15" fmla="*/ 129092 h 408791"/>
              <a:gd name="connsiteX16" fmla="*/ 521746 w 3001384"/>
              <a:gd name="connsiteY16" fmla="*/ 123713 h 408791"/>
              <a:gd name="connsiteX17" fmla="*/ 580913 w 3001384"/>
              <a:gd name="connsiteY17" fmla="*/ 112956 h 408791"/>
              <a:gd name="connsiteX18" fmla="*/ 618565 w 3001384"/>
              <a:gd name="connsiteY18" fmla="*/ 102198 h 408791"/>
              <a:gd name="connsiteX19" fmla="*/ 650838 w 3001384"/>
              <a:gd name="connsiteY19" fmla="*/ 96819 h 408791"/>
              <a:gd name="connsiteX20" fmla="*/ 699247 w 3001384"/>
              <a:gd name="connsiteY20" fmla="*/ 86062 h 408791"/>
              <a:gd name="connsiteX21" fmla="*/ 753036 w 3001384"/>
              <a:gd name="connsiteY21" fmla="*/ 69925 h 408791"/>
              <a:gd name="connsiteX22" fmla="*/ 806824 w 3001384"/>
              <a:gd name="connsiteY22" fmla="*/ 64546 h 408791"/>
              <a:gd name="connsiteX23" fmla="*/ 839097 w 3001384"/>
              <a:gd name="connsiteY23" fmla="*/ 59168 h 408791"/>
              <a:gd name="connsiteX24" fmla="*/ 892885 w 3001384"/>
              <a:gd name="connsiteY24" fmla="*/ 48410 h 408791"/>
              <a:gd name="connsiteX25" fmla="*/ 995083 w 3001384"/>
              <a:gd name="connsiteY25" fmla="*/ 32273 h 408791"/>
              <a:gd name="connsiteX26" fmla="*/ 1032735 w 3001384"/>
              <a:gd name="connsiteY26" fmla="*/ 26895 h 408791"/>
              <a:gd name="connsiteX27" fmla="*/ 1070386 w 3001384"/>
              <a:gd name="connsiteY27" fmla="*/ 16137 h 408791"/>
              <a:gd name="connsiteX28" fmla="*/ 1167205 w 3001384"/>
              <a:gd name="connsiteY28" fmla="*/ 5379 h 408791"/>
              <a:gd name="connsiteX29" fmla="*/ 1204857 w 3001384"/>
              <a:gd name="connsiteY29" fmla="*/ 0 h 408791"/>
              <a:gd name="connsiteX30" fmla="*/ 2151530 w 3001384"/>
              <a:gd name="connsiteY30" fmla="*/ 5379 h 408791"/>
              <a:gd name="connsiteX31" fmla="*/ 2275243 w 3001384"/>
              <a:gd name="connsiteY31" fmla="*/ 16137 h 408791"/>
              <a:gd name="connsiteX32" fmla="*/ 2372062 w 3001384"/>
              <a:gd name="connsiteY32" fmla="*/ 21516 h 408791"/>
              <a:gd name="connsiteX33" fmla="*/ 2436607 w 3001384"/>
              <a:gd name="connsiteY33" fmla="*/ 37652 h 408791"/>
              <a:gd name="connsiteX34" fmla="*/ 2490396 w 3001384"/>
              <a:gd name="connsiteY34" fmla="*/ 53789 h 408791"/>
              <a:gd name="connsiteX35" fmla="*/ 2533426 w 3001384"/>
              <a:gd name="connsiteY35" fmla="*/ 64546 h 408791"/>
              <a:gd name="connsiteX36" fmla="*/ 2630245 w 3001384"/>
              <a:gd name="connsiteY36" fmla="*/ 91440 h 408791"/>
              <a:gd name="connsiteX37" fmla="*/ 2673276 w 3001384"/>
              <a:gd name="connsiteY37" fmla="*/ 96819 h 408791"/>
              <a:gd name="connsiteX38" fmla="*/ 2775473 w 3001384"/>
              <a:gd name="connsiteY38" fmla="*/ 112956 h 408791"/>
              <a:gd name="connsiteX39" fmla="*/ 2802367 w 3001384"/>
              <a:gd name="connsiteY39" fmla="*/ 150608 h 408791"/>
              <a:gd name="connsiteX40" fmla="*/ 2813125 w 3001384"/>
              <a:gd name="connsiteY40" fmla="*/ 166744 h 408791"/>
              <a:gd name="connsiteX41" fmla="*/ 2866913 w 3001384"/>
              <a:gd name="connsiteY41" fmla="*/ 204396 h 408791"/>
              <a:gd name="connsiteX42" fmla="*/ 2883050 w 3001384"/>
              <a:gd name="connsiteY42" fmla="*/ 215153 h 408791"/>
              <a:gd name="connsiteX43" fmla="*/ 2909944 w 3001384"/>
              <a:gd name="connsiteY43" fmla="*/ 247426 h 408791"/>
              <a:gd name="connsiteX44" fmla="*/ 2926080 w 3001384"/>
              <a:gd name="connsiteY44" fmla="*/ 279699 h 408791"/>
              <a:gd name="connsiteX45" fmla="*/ 2936838 w 3001384"/>
              <a:gd name="connsiteY45" fmla="*/ 301215 h 408791"/>
              <a:gd name="connsiteX46" fmla="*/ 2952975 w 3001384"/>
              <a:gd name="connsiteY46" fmla="*/ 311972 h 408791"/>
              <a:gd name="connsiteX47" fmla="*/ 2990626 w 3001384"/>
              <a:gd name="connsiteY47" fmla="*/ 349624 h 408791"/>
              <a:gd name="connsiteX48" fmla="*/ 3001384 w 3001384"/>
              <a:gd name="connsiteY48" fmla="*/ 360382 h 40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01384" h="408791">
                <a:moveTo>
                  <a:pt x="0" y="408791"/>
                </a:moveTo>
                <a:cubicBezTo>
                  <a:pt x="11619" y="394268"/>
                  <a:pt x="23105" y="377883"/>
                  <a:pt x="37652" y="365760"/>
                </a:cubicBezTo>
                <a:cubicBezTo>
                  <a:pt x="42618" y="361621"/>
                  <a:pt x="48529" y="358760"/>
                  <a:pt x="53789" y="355003"/>
                </a:cubicBezTo>
                <a:cubicBezTo>
                  <a:pt x="61084" y="349792"/>
                  <a:pt x="68009" y="344077"/>
                  <a:pt x="75304" y="338866"/>
                </a:cubicBezTo>
                <a:cubicBezTo>
                  <a:pt x="80564" y="335109"/>
                  <a:pt x="86212" y="331911"/>
                  <a:pt x="91440" y="328109"/>
                </a:cubicBezTo>
                <a:cubicBezTo>
                  <a:pt x="136333" y="295460"/>
                  <a:pt x="125669" y="300459"/>
                  <a:pt x="166744" y="274320"/>
                </a:cubicBezTo>
                <a:cubicBezTo>
                  <a:pt x="212081" y="245469"/>
                  <a:pt x="174935" y="270368"/>
                  <a:pt x="225911" y="242048"/>
                </a:cubicBezTo>
                <a:cubicBezTo>
                  <a:pt x="231562" y="238909"/>
                  <a:pt x="236541" y="234678"/>
                  <a:pt x="242047" y="231290"/>
                </a:cubicBezTo>
                <a:cubicBezTo>
                  <a:pt x="259855" y="220331"/>
                  <a:pt x="278439" y="210616"/>
                  <a:pt x="295836" y="199017"/>
                </a:cubicBezTo>
                <a:cubicBezTo>
                  <a:pt x="301215" y="195431"/>
                  <a:pt x="306321" y="191398"/>
                  <a:pt x="311972" y="188259"/>
                </a:cubicBezTo>
                <a:cubicBezTo>
                  <a:pt x="322486" y="182418"/>
                  <a:pt x="333731" y="177964"/>
                  <a:pt x="344245" y="172123"/>
                </a:cubicBezTo>
                <a:cubicBezTo>
                  <a:pt x="349896" y="168983"/>
                  <a:pt x="354249" y="163409"/>
                  <a:pt x="360382" y="161365"/>
                </a:cubicBezTo>
                <a:cubicBezTo>
                  <a:pt x="370728" y="157916"/>
                  <a:pt x="382028" y="158438"/>
                  <a:pt x="392655" y="155986"/>
                </a:cubicBezTo>
                <a:cubicBezTo>
                  <a:pt x="405373" y="153051"/>
                  <a:pt x="417713" y="148663"/>
                  <a:pt x="430306" y="145229"/>
                </a:cubicBezTo>
                <a:cubicBezTo>
                  <a:pt x="437438" y="143284"/>
                  <a:pt x="444741" y="141974"/>
                  <a:pt x="451822" y="139850"/>
                </a:cubicBezTo>
                <a:cubicBezTo>
                  <a:pt x="462683" y="136592"/>
                  <a:pt x="473046" y="131642"/>
                  <a:pt x="484095" y="129092"/>
                </a:cubicBezTo>
                <a:cubicBezTo>
                  <a:pt x="496448" y="126241"/>
                  <a:pt x="509216" y="125641"/>
                  <a:pt x="521746" y="123713"/>
                </a:cubicBezTo>
                <a:cubicBezTo>
                  <a:pt x="534227" y="121793"/>
                  <a:pt x="567475" y="116315"/>
                  <a:pt x="580913" y="112956"/>
                </a:cubicBezTo>
                <a:cubicBezTo>
                  <a:pt x="593576" y="109790"/>
                  <a:pt x="605846" y="105133"/>
                  <a:pt x="618565" y="102198"/>
                </a:cubicBezTo>
                <a:cubicBezTo>
                  <a:pt x="629192" y="99746"/>
                  <a:pt x="640144" y="98958"/>
                  <a:pt x="650838" y="96819"/>
                </a:cubicBezTo>
                <a:cubicBezTo>
                  <a:pt x="667047" y="93577"/>
                  <a:pt x="683211" y="90071"/>
                  <a:pt x="699247" y="86062"/>
                </a:cubicBezTo>
                <a:cubicBezTo>
                  <a:pt x="732275" y="77805"/>
                  <a:pt x="699554" y="79363"/>
                  <a:pt x="753036" y="69925"/>
                </a:cubicBezTo>
                <a:cubicBezTo>
                  <a:pt x="770781" y="66794"/>
                  <a:pt x="788944" y="66781"/>
                  <a:pt x="806824" y="64546"/>
                </a:cubicBezTo>
                <a:cubicBezTo>
                  <a:pt x="817646" y="63193"/>
                  <a:pt x="828339" y="60961"/>
                  <a:pt x="839097" y="59168"/>
                </a:cubicBezTo>
                <a:cubicBezTo>
                  <a:pt x="868445" y="49385"/>
                  <a:pt x="846972" y="55474"/>
                  <a:pt x="892885" y="48410"/>
                </a:cubicBezTo>
                <a:lnTo>
                  <a:pt x="995083" y="32273"/>
                </a:lnTo>
                <a:cubicBezTo>
                  <a:pt x="1007614" y="30345"/>
                  <a:pt x="1032735" y="26895"/>
                  <a:pt x="1032735" y="26895"/>
                </a:cubicBezTo>
                <a:cubicBezTo>
                  <a:pt x="1045285" y="23309"/>
                  <a:pt x="1057668" y="19072"/>
                  <a:pt x="1070386" y="16137"/>
                </a:cubicBezTo>
                <a:cubicBezTo>
                  <a:pt x="1103250" y="8553"/>
                  <a:pt x="1132779" y="9003"/>
                  <a:pt x="1167205" y="5379"/>
                </a:cubicBezTo>
                <a:cubicBezTo>
                  <a:pt x="1179813" y="4052"/>
                  <a:pt x="1192306" y="1793"/>
                  <a:pt x="1204857" y="0"/>
                </a:cubicBezTo>
                <a:lnTo>
                  <a:pt x="2151530" y="5379"/>
                </a:lnTo>
                <a:cubicBezTo>
                  <a:pt x="2500445" y="8976"/>
                  <a:pt x="2147933" y="5066"/>
                  <a:pt x="2275243" y="16137"/>
                </a:cubicBezTo>
                <a:cubicBezTo>
                  <a:pt x="2307444" y="18937"/>
                  <a:pt x="2339789" y="19723"/>
                  <a:pt x="2372062" y="21516"/>
                </a:cubicBezTo>
                <a:cubicBezTo>
                  <a:pt x="2414672" y="35720"/>
                  <a:pt x="2351199" y="15176"/>
                  <a:pt x="2436607" y="37652"/>
                </a:cubicBezTo>
                <a:cubicBezTo>
                  <a:pt x="2454710" y="42416"/>
                  <a:pt x="2472360" y="48779"/>
                  <a:pt x="2490396" y="53789"/>
                </a:cubicBezTo>
                <a:cubicBezTo>
                  <a:pt x="2504641" y="57746"/>
                  <a:pt x="2519181" y="60589"/>
                  <a:pt x="2533426" y="64546"/>
                </a:cubicBezTo>
                <a:cubicBezTo>
                  <a:pt x="2564479" y="73172"/>
                  <a:pt x="2598197" y="85431"/>
                  <a:pt x="2630245" y="91440"/>
                </a:cubicBezTo>
                <a:cubicBezTo>
                  <a:pt x="2644453" y="94104"/>
                  <a:pt x="2659041" y="94307"/>
                  <a:pt x="2673276" y="96819"/>
                </a:cubicBezTo>
                <a:cubicBezTo>
                  <a:pt x="2778763" y="115435"/>
                  <a:pt x="2662192" y="101628"/>
                  <a:pt x="2775473" y="112956"/>
                </a:cubicBezTo>
                <a:cubicBezTo>
                  <a:pt x="2795378" y="152765"/>
                  <a:pt x="2775111" y="117900"/>
                  <a:pt x="2802367" y="150608"/>
                </a:cubicBezTo>
                <a:cubicBezTo>
                  <a:pt x="2806505" y="155574"/>
                  <a:pt x="2808554" y="162173"/>
                  <a:pt x="2813125" y="166744"/>
                </a:cubicBezTo>
                <a:cubicBezTo>
                  <a:pt x="2821087" y="174706"/>
                  <a:pt x="2861645" y="200884"/>
                  <a:pt x="2866913" y="204396"/>
                </a:cubicBezTo>
                <a:cubicBezTo>
                  <a:pt x="2872292" y="207982"/>
                  <a:pt x="2878479" y="210582"/>
                  <a:pt x="2883050" y="215153"/>
                </a:cubicBezTo>
                <a:cubicBezTo>
                  <a:pt x="2903757" y="235861"/>
                  <a:pt x="2894966" y="224961"/>
                  <a:pt x="2909944" y="247426"/>
                </a:cubicBezTo>
                <a:cubicBezTo>
                  <a:pt x="2919806" y="277012"/>
                  <a:pt x="2909398" y="250504"/>
                  <a:pt x="2926080" y="279699"/>
                </a:cubicBezTo>
                <a:cubicBezTo>
                  <a:pt x="2930058" y="286661"/>
                  <a:pt x="2931705" y="295055"/>
                  <a:pt x="2936838" y="301215"/>
                </a:cubicBezTo>
                <a:cubicBezTo>
                  <a:pt x="2940977" y="306181"/>
                  <a:pt x="2948170" y="307647"/>
                  <a:pt x="2952975" y="311972"/>
                </a:cubicBezTo>
                <a:cubicBezTo>
                  <a:pt x="2966168" y="323845"/>
                  <a:pt x="2978075" y="337073"/>
                  <a:pt x="2990626" y="349624"/>
                </a:cubicBezTo>
                <a:lnTo>
                  <a:pt x="3001384" y="36038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705087" y="2431228"/>
            <a:ext cx="2269864" cy="640080"/>
          </a:xfrm>
          <a:custGeom>
            <a:avLst/>
            <a:gdLst>
              <a:gd name="connsiteX0" fmla="*/ 2796988 w 2802926"/>
              <a:gd name="connsiteY0" fmla="*/ 478716 h 640080"/>
              <a:gd name="connsiteX1" fmla="*/ 2796988 w 2802926"/>
              <a:gd name="connsiteY1" fmla="*/ 408791 h 640080"/>
              <a:gd name="connsiteX2" fmla="*/ 2775473 w 2802926"/>
              <a:gd name="connsiteY2" fmla="*/ 392654 h 640080"/>
              <a:gd name="connsiteX3" fmla="*/ 2737821 w 2802926"/>
              <a:gd name="connsiteY3" fmla="*/ 360381 h 640080"/>
              <a:gd name="connsiteX4" fmla="*/ 2716306 w 2802926"/>
              <a:gd name="connsiteY4" fmla="*/ 349624 h 640080"/>
              <a:gd name="connsiteX5" fmla="*/ 2689412 w 2802926"/>
              <a:gd name="connsiteY5" fmla="*/ 328108 h 640080"/>
              <a:gd name="connsiteX6" fmla="*/ 2673275 w 2802926"/>
              <a:gd name="connsiteY6" fmla="*/ 322730 h 640080"/>
              <a:gd name="connsiteX7" fmla="*/ 2608729 w 2802926"/>
              <a:gd name="connsiteY7" fmla="*/ 301214 h 640080"/>
              <a:gd name="connsiteX8" fmla="*/ 2549562 w 2802926"/>
              <a:gd name="connsiteY8" fmla="*/ 279699 h 640080"/>
              <a:gd name="connsiteX9" fmla="*/ 2511911 w 2802926"/>
              <a:gd name="connsiteY9" fmla="*/ 268941 h 640080"/>
              <a:gd name="connsiteX10" fmla="*/ 2463501 w 2802926"/>
              <a:gd name="connsiteY10" fmla="*/ 247426 h 640080"/>
              <a:gd name="connsiteX11" fmla="*/ 2388198 w 2802926"/>
              <a:gd name="connsiteY11" fmla="*/ 225911 h 640080"/>
              <a:gd name="connsiteX12" fmla="*/ 2334409 w 2802926"/>
              <a:gd name="connsiteY12" fmla="*/ 199017 h 640080"/>
              <a:gd name="connsiteX13" fmla="*/ 2318273 w 2802926"/>
              <a:gd name="connsiteY13" fmla="*/ 188259 h 640080"/>
              <a:gd name="connsiteX14" fmla="*/ 2264485 w 2802926"/>
              <a:gd name="connsiteY14" fmla="*/ 172123 h 640080"/>
              <a:gd name="connsiteX15" fmla="*/ 2237591 w 2802926"/>
              <a:gd name="connsiteY15" fmla="*/ 161365 h 640080"/>
              <a:gd name="connsiteX16" fmla="*/ 2140772 w 2802926"/>
              <a:gd name="connsiteY16" fmla="*/ 145228 h 640080"/>
              <a:gd name="connsiteX17" fmla="*/ 2108499 w 2802926"/>
              <a:gd name="connsiteY17" fmla="*/ 134471 h 640080"/>
              <a:gd name="connsiteX18" fmla="*/ 1925619 w 2802926"/>
              <a:gd name="connsiteY18" fmla="*/ 107577 h 640080"/>
              <a:gd name="connsiteX19" fmla="*/ 1855694 w 2802926"/>
              <a:gd name="connsiteY19" fmla="*/ 91440 h 640080"/>
              <a:gd name="connsiteX20" fmla="*/ 1764254 w 2802926"/>
              <a:gd name="connsiteY20" fmla="*/ 80683 h 640080"/>
              <a:gd name="connsiteX21" fmla="*/ 1683572 w 2802926"/>
              <a:gd name="connsiteY21" fmla="*/ 69925 h 640080"/>
              <a:gd name="connsiteX22" fmla="*/ 1586753 w 2802926"/>
              <a:gd name="connsiteY22" fmla="*/ 53788 h 640080"/>
              <a:gd name="connsiteX23" fmla="*/ 1398494 w 2802926"/>
              <a:gd name="connsiteY23" fmla="*/ 43031 h 640080"/>
              <a:gd name="connsiteX24" fmla="*/ 898264 w 2802926"/>
              <a:gd name="connsiteY24" fmla="*/ 21516 h 640080"/>
              <a:gd name="connsiteX25" fmla="*/ 688489 w 2802926"/>
              <a:gd name="connsiteY25" fmla="*/ 0 h 640080"/>
              <a:gd name="connsiteX26" fmla="*/ 403412 w 2802926"/>
              <a:gd name="connsiteY26" fmla="*/ 10758 h 640080"/>
              <a:gd name="connsiteX27" fmla="*/ 365760 w 2802926"/>
              <a:gd name="connsiteY27" fmla="*/ 48410 h 640080"/>
              <a:gd name="connsiteX28" fmla="*/ 349624 w 2802926"/>
              <a:gd name="connsiteY28" fmla="*/ 64546 h 640080"/>
              <a:gd name="connsiteX29" fmla="*/ 322729 w 2802926"/>
              <a:gd name="connsiteY29" fmla="*/ 86061 h 640080"/>
              <a:gd name="connsiteX30" fmla="*/ 301214 w 2802926"/>
              <a:gd name="connsiteY30" fmla="*/ 107577 h 640080"/>
              <a:gd name="connsiteX31" fmla="*/ 279699 w 2802926"/>
              <a:gd name="connsiteY31" fmla="*/ 123713 h 640080"/>
              <a:gd name="connsiteX32" fmla="*/ 220532 w 2802926"/>
              <a:gd name="connsiteY32" fmla="*/ 193638 h 640080"/>
              <a:gd name="connsiteX33" fmla="*/ 215153 w 2802926"/>
              <a:gd name="connsiteY33" fmla="*/ 209774 h 640080"/>
              <a:gd name="connsiteX34" fmla="*/ 199017 w 2802926"/>
              <a:gd name="connsiteY34" fmla="*/ 236668 h 640080"/>
              <a:gd name="connsiteX35" fmla="*/ 188259 w 2802926"/>
              <a:gd name="connsiteY35" fmla="*/ 252805 h 640080"/>
              <a:gd name="connsiteX36" fmla="*/ 182880 w 2802926"/>
              <a:gd name="connsiteY36" fmla="*/ 268941 h 640080"/>
              <a:gd name="connsiteX37" fmla="*/ 166744 w 2802926"/>
              <a:gd name="connsiteY37" fmla="*/ 285078 h 640080"/>
              <a:gd name="connsiteX38" fmla="*/ 134471 w 2802926"/>
              <a:gd name="connsiteY38" fmla="*/ 328108 h 640080"/>
              <a:gd name="connsiteX39" fmla="*/ 123713 w 2802926"/>
              <a:gd name="connsiteY39" fmla="*/ 344245 h 640080"/>
              <a:gd name="connsiteX40" fmla="*/ 112955 w 2802926"/>
              <a:gd name="connsiteY40" fmla="*/ 371139 h 640080"/>
              <a:gd name="connsiteX41" fmla="*/ 102198 w 2802926"/>
              <a:gd name="connsiteY41" fmla="*/ 392654 h 640080"/>
              <a:gd name="connsiteX42" fmla="*/ 91440 w 2802926"/>
              <a:gd name="connsiteY42" fmla="*/ 457200 h 640080"/>
              <a:gd name="connsiteX43" fmla="*/ 80682 w 2802926"/>
              <a:gd name="connsiteY43" fmla="*/ 473337 h 640080"/>
              <a:gd name="connsiteX44" fmla="*/ 69925 w 2802926"/>
              <a:gd name="connsiteY44" fmla="*/ 494852 h 640080"/>
              <a:gd name="connsiteX45" fmla="*/ 64546 w 2802926"/>
              <a:gd name="connsiteY45" fmla="*/ 510988 h 640080"/>
              <a:gd name="connsiteX46" fmla="*/ 26894 w 2802926"/>
              <a:gd name="connsiteY46" fmla="*/ 575534 h 640080"/>
              <a:gd name="connsiteX47" fmla="*/ 10758 w 2802926"/>
              <a:gd name="connsiteY47" fmla="*/ 613186 h 640080"/>
              <a:gd name="connsiteX48" fmla="*/ 5379 w 2802926"/>
              <a:gd name="connsiteY48" fmla="*/ 629323 h 640080"/>
              <a:gd name="connsiteX49" fmla="*/ 0 w 2802926"/>
              <a:gd name="connsiteY49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802926" h="640080">
                <a:moveTo>
                  <a:pt x="2796988" y="478716"/>
                </a:moveTo>
                <a:cubicBezTo>
                  <a:pt x="2800730" y="456264"/>
                  <a:pt x="2808235" y="431286"/>
                  <a:pt x="2796988" y="408791"/>
                </a:cubicBezTo>
                <a:cubicBezTo>
                  <a:pt x="2792979" y="400773"/>
                  <a:pt x="2782279" y="398488"/>
                  <a:pt x="2775473" y="392654"/>
                </a:cubicBezTo>
                <a:cubicBezTo>
                  <a:pt x="2751780" y="372345"/>
                  <a:pt x="2766858" y="378529"/>
                  <a:pt x="2737821" y="360381"/>
                </a:cubicBezTo>
                <a:cubicBezTo>
                  <a:pt x="2731022" y="356131"/>
                  <a:pt x="2722977" y="354072"/>
                  <a:pt x="2716306" y="349624"/>
                </a:cubicBezTo>
                <a:cubicBezTo>
                  <a:pt x="2706754" y="343256"/>
                  <a:pt x="2699148" y="334193"/>
                  <a:pt x="2689412" y="328108"/>
                </a:cubicBezTo>
                <a:cubicBezTo>
                  <a:pt x="2684604" y="325103"/>
                  <a:pt x="2678456" y="325033"/>
                  <a:pt x="2673275" y="322730"/>
                </a:cubicBezTo>
                <a:cubicBezTo>
                  <a:pt x="2598374" y="289441"/>
                  <a:pt x="2682674" y="319700"/>
                  <a:pt x="2608729" y="301214"/>
                </a:cubicBezTo>
                <a:cubicBezTo>
                  <a:pt x="2573571" y="292425"/>
                  <a:pt x="2581642" y="290393"/>
                  <a:pt x="2549562" y="279699"/>
                </a:cubicBezTo>
                <a:cubicBezTo>
                  <a:pt x="2537179" y="275571"/>
                  <a:pt x="2524294" y="273069"/>
                  <a:pt x="2511911" y="268941"/>
                </a:cubicBezTo>
                <a:cubicBezTo>
                  <a:pt x="2440505" y="245139"/>
                  <a:pt x="2524437" y="270863"/>
                  <a:pt x="2463501" y="247426"/>
                </a:cubicBezTo>
                <a:cubicBezTo>
                  <a:pt x="2422277" y="231571"/>
                  <a:pt x="2423247" y="232921"/>
                  <a:pt x="2388198" y="225911"/>
                </a:cubicBezTo>
                <a:cubicBezTo>
                  <a:pt x="2349774" y="200295"/>
                  <a:pt x="2368468" y="207532"/>
                  <a:pt x="2334409" y="199017"/>
                </a:cubicBezTo>
                <a:cubicBezTo>
                  <a:pt x="2329030" y="195431"/>
                  <a:pt x="2324180" y="190885"/>
                  <a:pt x="2318273" y="188259"/>
                </a:cubicBezTo>
                <a:cubicBezTo>
                  <a:pt x="2280854" y="171628"/>
                  <a:pt x="2295784" y="182556"/>
                  <a:pt x="2264485" y="172123"/>
                </a:cubicBezTo>
                <a:cubicBezTo>
                  <a:pt x="2255325" y="169070"/>
                  <a:pt x="2246920" y="163853"/>
                  <a:pt x="2237591" y="161365"/>
                </a:cubicBezTo>
                <a:cubicBezTo>
                  <a:pt x="2201612" y="151770"/>
                  <a:pt x="2176661" y="149714"/>
                  <a:pt x="2140772" y="145228"/>
                </a:cubicBezTo>
                <a:cubicBezTo>
                  <a:pt x="2130014" y="141642"/>
                  <a:pt x="2119537" y="137068"/>
                  <a:pt x="2108499" y="134471"/>
                </a:cubicBezTo>
                <a:cubicBezTo>
                  <a:pt x="2048262" y="120298"/>
                  <a:pt x="1986360" y="118825"/>
                  <a:pt x="1925619" y="107577"/>
                </a:cubicBezTo>
                <a:cubicBezTo>
                  <a:pt x="1902098" y="103221"/>
                  <a:pt x="1879289" y="95373"/>
                  <a:pt x="1855694" y="91440"/>
                </a:cubicBezTo>
                <a:cubicBezTo>
                  <a:pt x="1825421" y="86395"/>
                  <a:pt x="1794707" y="84490"/>
                  <a:pt x="1764254" y="80683"/>
                </a:cubicBezTo>
                <a:lnTo>
                  <a:pt x="1683572" y="69925"/>
                </a:lnTo>
                <a:cubicBezTo>
                  <a:pt x="1651223" y="65023"/>
                  <a:pt x="1619327" y="56861"/>
                  <a:pt x="1586753" y="53788"/>
                </a:cubicBezTo>
                <a:cubicBezTo>
                  <a:pt x="1524175" y="47884"/>
                  <a:pt x="1461200" y="47356"/>
                  <a:pt x="1398494" y="43031"/>
                </a:cubicBezTo>
                <a:cubicBezTo>
                  <a:pt x="1127976" y="24374"/>
                  <a:pt x="1294601" y="33901"/>
                  <a:pt x="898264" y="21516"/>
                </a:cubicBezTo>
                <a:cubicBezTo>
                  <a:pt x="731577" y="2995"/>
                  <a:pt x="801574" y="9424"/>
                  <a:pt x="688489" y="0"/>
                </a:cubicBezTo>
                <a:lnTo>
                  <a:pt x="403412" y="10758"/>
                </a:lnTo>
                <a:cubicBezTo>
                  <a:pt x="377691" y="12136"/>
                  <a:pt x="384304" y="29866"/>
                  <a:pt x="365760" y="48410"/>
                </a:cubicBezTo>
                <a:cubicBezTo>
                  <a:pt x="360381" y="53789"/>
                  <a:pt x="355349" y="59537"/>
                  <a:pt x="349624" y="64546"/>
                </a:cubicBezTo>
                <a:cubicBezTo>
                  <a:pt x="340984" y="72106"/>
                  <a:pt x="331310" y="78434"/>
                  <a:pt x="322729" y="86061"/>
                </a:cubicBezTo>
                <a:cubicBezTo>
                  <a:pt x="315148" y="92799"/>
                  <a:pt x="308847" y="100898"/>
                  <a:pt x="301214" y="107577"/>
                </a:cubicBezTo>
                <a:cubicBezTo>
                  <a:pt x="294468" y="113480"/>
                  <a:pt x="285729" y="117080"/>
                  <a:pt x="279699" y="123713"/>
                </a:cubicBezTo>
                <a:cubicBezTo>
                  <a:pt x="146767" y="269938"/>
                  <a:pt x="325901" y="88269"/>
                  <a:pt x="220532" y="193638"/>
                </a:cubicBezTo>
                <a:cubicBezTo>
                  <a:pt x="218739" y="199017"/>
                  <a:pt x="217689" y="204703"/>
                  <a:pt x="215153" y="209774"/>
                </a:cubicBezTo>
                <a:cubicBezTo>
                  <a:pt x="210478" y="219125"/>
                  <a:pt x="204558" y="227803"/>
                  <a:pt x="199017" y="236668"/>
                </a:cubicBezTo>
                <a:cubicBezTo>
                  <a:pt x="195591" y="242150"/>
                  <a:pt x="191150" y="247023"/>
                  <a:pt x="188259" y="252805"/>
                </a:cubicBezTo>
                <a:cubicBezTo>
                  <a:pt x="185723" y="257876"/>
                  <a:pt x="186025" y="264224"/>
                  <a:pt x="182880" y="268941"/>
                </a:cubicBezTo>
                <a:cubicBezTo>
                  <a:pt x="178661" y="275270"/>
                  <a:pt x="171561" y="279191"/>
                  <a:pt x="166744" y="285078"/>
                </a:cubicBezTo>
                <a:cubicBezTo>
                  <a:pt x="155391" y="298955"/>
                  <a:pt x="144416" y="313190"/>
                  <a:pt x="134471" y="328108"/>
                </a:cubicBezTo>
                <a:cubicBezTo>
                  <a:pt x="130885" y="333487"/>
                  <a:pt x="126604" y="338463"/>
                  <a:pt x="123713" y="344245"/>
                </a:cubicBezTo>
                <a:cubicBezTo>
                  <a:pt x="119395" y="352881"/>
                  <a:pt x="116876" y="362316"/>
                  <a:pt x="112955" y="371139"/>
                </a:cubicBezTo>
                <a:cubicBezTo>
                  <a:pt x="109699" y="378466"/>
                  <a:pt x="105784" y="385482"/>
                  <a:pt x="102198" y="392654"/>
                </a:cubicBezTo>
                <a:cubicBezTo>
                  <a:pt x="101012" y="402143"/>
                  <a:pt x="97712" y="442566"/>
                  <a:pt x="91440" y="457200"/>
                </a:cubicBezTo>
                <a:cubicBezTo>
                  <a:pt x="88893" y="463142"/>
                  <a:pt x="83889" y="467724"/>
                  <a:pt x="80682" y="473337"/>
                </a:cubicBezTo>
                <a:cubicBezTo>
                  <a:pt x="76704" y="480299"/>
                  <a:pt x="73083" y="487482"/>
                  <a:pt x="69925" y="494852"/>
                </a:cubicBezTo>
                <a:cubicBezTo>
                  <a:pt x="67692" y="500063"/>
                  <a:pt x="66779" y="505777"/>
                  <a:pt x="64546" y="510988"/>
                </a:cubicBezTo>
                <a:cubicBezTo>
                  <a:pt x="54709" y="533940"/>
                  <a:pt x="40686" y="554847"/>
                  <a:pt x="26894" y="575534"/>
                </a:cubicBezTo>
                <a:cubicBezTo>
                  <a:pt x="15699" y="620314"/>
                  <a:pt x="29330" y="576040"/>
                  <a:pt x="10758" y="613186"/>
                </a:cubicBezTo>
                <a:cubicBezTo>
                  <a:pt x="8222" y="618257"/>
                  <a:pt x="7485" y="624059"/>
                  <a:pt x="5379" y="629323"/>
                </a:cubicBezTo>
                <a:cubicBezTo>
                  <a:pt x="3890" y="633045"/>
                  <a:pt x="1793" y="636494"/>
                  <a:pt x="0" y="6400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3022720" y="2501153"/>
            <a:ext cx="1479355" cy="527125"/>
          </a:xfrm>
          <a:custGeom>
            <a:avLst/>
            <a:gdLst>
              <a:gd name="connsiteX0" fmla="*/ 1479355 w 1479355"/>
              <a:gd name="connsiteY0" fmla="*/ 392654 h 527125"/>
              <a:gd name="connsiteX1" fmla="*/ 1441704 w 1479355"/>
              <a:gd name="connsiteY1" fmla="*/ 349623 h 527125"/>
              <a:gd name="connsiteX2" fmla="*/ 1409431 w 1479355"/>
              <a:gd name="connsiteY2" fmla="*/ 328108 h 527125"/>
              <a:gd name="connsiteX3" fmla="*/ 1377158 w 1479355"/>
              <a:gd name="connsiteY3" fmla="*/ 306593 h 527125"/>
              <a:gd name="connsiteX4" fmla="*/ 1317991 w 1479355"/>
              <a:gd name="connsiteY4" fmla="*/ 258183 h 527125"/>
              <a:gd name="connsiteX5" fmla="*/ 1274960 w 1479355"/>
              <a:gd name="connsiteY5" fmla="*/ 215153 h 527125"/>
              <a:gd name="connsiteX6" fmla="*/ 1248066 w 1479355"/>
              <a:gd name="connsiteY6" fmla="*/ 204395 h 527125"/>
              <a:gd name="connsiteX7" fmla="*/ 1172762 w 1479355"/>
              <a:gd name="connsiteY7" fmla="*/ 161365 h 527125"/>
              <a:gd name="connsiteX8" fmla="*/ 1124353 w 1479355"/>
              <a:gd name="connsiteY8" fmla="*/ 145228 h 527125"/>
              <a:gd name="connsiteX9" fmla="*/ 1022155 w 1479355"/>
              <a:gd name="connsiteY9" fmla="*/ 102198 h 527125"/>
              <a:gd name="connsiteX10" fmla="*/ 968367 w 1479355"/>
              <a:gd name="connsiteY10" fmla="*/ 91440 h 527125"/>
              <a:gd name="connsiteX11" fmla="*/ 914579 w 1479355"/>
              <a:gd name="connsiteY11" fmla="*/ 69925 h 527125"/>
              <a:gd name="connsiteX12" fmla="*/ 882306 w 1479355"/>
              <a:gd name="connsiteY12" fmla="*/ 64546 h 527125"/>
              <a:gd name="connsiteX13" fmla="*/ 796245 w 1479355"/>
              <a:gd name="connsiteY13" fmla="*/ 48409 h 527125"/>
              <a:gd name="connsiteX14" fmla="*/ 720941 w 1479355"/>
              <a:gd name="connsiteY14" fmla="*/ 32273 h 527125"/>
              <a:gd name="connsiteX15" fmla="*/ 694047 w 1479355"/>
              <a:gd name="connsiteY15" fmla="*/ 21515 h 527125"/>
              <a:gd name="connsiteX16" fmla="*/ 656395 w 1479355"/>
              <a:gd name="connsiteY16" fmla="*/ 16136 h 527125"/>
              <a:gd name="connsiteX17" fmla="*/ 624122 w 1479355"/>
              <a:gd name="connsiteY17" fmla="*/ 10758 h 527125"/>
              <a:gd name="connsiteX18" fmla="*/ 559576 w 1479355"/>
              <a:gd name="connsiteY18" fmla="*/ 0 h 527125"/>
              <a:gd name="connsiteX19" fmla="*/ 371318 w 1479355"/>
              <a:gd name="connsiteY19" fmla="*/ 5379 h 527125"/>
              <a:gd name="connsiteX20" fmla="*/ 355181 w 1479355"/>
              <a:gd name="connsiteY20" fmla="*/ 10758 h 527125"/>
              <a:gd name="connsiteX21" fmla="*/ 285256 w 1479355"/>
              <a:gd name="connsiteY21" fmla="*/ 16136 h 527125"/>
              <a:gd name="connsiteX22" fmla="*/ 247605 w 1479355"/>
              <a:gd name="connsiteY22" fmla="*/ 26894 h 527125"/>
              <a:gd name="connsiteX23" fmla="*/ 209953 w 1479355"/>
              <a:gd name="connsiteY23" fmla="*/ 43031 h 527125"/>
              <a:gd name="connsiteX24" fmla="*/ 166922 w 1479355"/>
              <a:gd name="connsiteY24" fmla="*/ 69925 h 527125"/>
              <a:gd name="connsiteX25" fmla="*/ 134649 w 1479355"/>
              <a:gd name="connsiteY25" fmla="*/ 118334 h 527125"/>
              <a:gd name="connsiteX26" fmla="*/ 129271 w 1479355"/>
              <a:gd name="connsiteY26" fmla="*/ 134471 h 527125"/>
              <a:gd name="connsiteX27" fmla="*/ 113134 w 1479355"/>
              <a:gd name="connsiteY27" fmla="*/ 155986 h 527125"/>
              <a:gd name="connsiteX28" fmla="*/ 102376 w 1479355"/>
              <a:gd name="connsiteY28" fmla="*/ 172122 h 527125"/>
              <a:gd name="connsiteX29" fmla="*/ 70104 w 1479355"/>
              <a:gd name="connsiteY29" fmla="*/ 209774 h 527125"/>
              <a:gd name="connsiteX30" fmla="*/ 43209 w 1479355"/>
              <a:gd name="connsiteY30" fmla="*/ 247426 h 527125"/>
              <a:gd name="connsiteX31" fmla="*/ 37831 w 1479355"/>
              <a:gd name="connsiteY31" fmla="*/ 274320 h 527125"/>
              <a:gd name="connsiteX32" fmla="*/ 27073 w 1479355"/>
              <a:gd name="connsiteY32" fmla="*/ 301214 h 527125"/>
              <a:gd name="connsiteX33" fmla="*/ 10936 w 1479355"/>
              <a:gd name="connsiteY33" fmla="*/ 419548 h 527125"/>
              <a:gd name="connsiteX34" fmla="*/ 5558 w 1479355"/>
              <a:gd name="connsiteY34" fmla="*/ 494852 h 527125"/>
              <a:gd name="connsiteX35" fmla="*/ 179 w 1479355"/>
              <a:gd name="connsiteY35" fmla="*/ 527125 h 52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79355" h="527125">
                <a:moveTo>
                  <a:pt x="1479355" y="392654"/>
                </a:moveTo>
                <a:cubicBezTo>
                  <a:pt x="1470317" y="381357"/>
                  <a:pt x="1454542" y="359608"/>
                  <a:pt x="1441704" y="349623"/>
                </a:cubicBezTo>
                <a:cubicBezTo>
                  <a:pt x="1431498" y="341685"/>
                  <a:pt x="1418573" y="337250"/>
                  <a:pt x="1409431" y="328108"/>
                </a:cubicBezTo>
                <a:cubicBezTo>
                  <a:pt x="1389285" y="307963"/>
                  <a:pt x="1400510" y="314378"/>
                  <a:pt x="1377158" y="306593"/>
                </a:cubicBezTo>
                <a:cubicBezTo>
                  <a:pt x="1310230" y="239668"/>
                  <a:pt x="1416368" y="343444"/>
                  <a:pt x="1317991" y="258183"/>
                </a:cubicBezTo>
                <a:cubicBezTo>
                  <a:pt x="1302662" y="244898"/>
                  <a:pt x="1293794" y="222687"/>
                  <a:pt x="1274960" y="215153"/>
                </a:cubicBezTo>
                <a:cubicBezTo>
                  <a:pt x="1265995" y="211567"/>
                  <a:pt x="1256610" y="208892"/>
                  <a:pt x="1248066" y="204395"/>
                </a:cubicBezTo>
                <a:cubicBezTo>
                  <a:pt x="1222483" y="190930"/>
                  <a:pt x="1200189" y="170508"/>
                  <a:pt x="1172762" y="161365"/>
                </a:cubicBezTo>
                <a:cubicBezTo>
                  <a:pt x="1156626" y="155986"/>
                  <a:pt x="1140081" y="151704"/>
                  <a:pt x="1124353" y="145228"/>
                </a:cubicBezTo>
                <a:cubicBezTo>
                  <a:pt x="1054365" y="116409"/>
                  <a:pt x="1107107" y="126470"/>
                  <a:pt x="1022155" y="102198"/>
                </a:cubicBezTo>
                <a:cubicBezTo>
                  <a:pt x="1004574" y="97175"/>
                  <a:pt x="985880" y="96694"/>
                  <a:pt x="968367" y="91440"/>
                </a:cubicBezTo>
                <a:cubicBezTo>
                  <a:pt x="949871" y="85891"/>
                  <a:pt x="933010" y="75685"/>
                  <a:pt x="914579" y="69925"/>
                </a:cubicBezTo>
                <a:cubicBezTo>
                  <a:pt x="904169" y="66672"/>
                  <a:pt x="893000" y="66685"/>
                  <a:pt x="882306" y="64546"/>
                </a:cubicBezTo>
                <a:cubicBezTo>
                  <a:pt x="797880" y="47660"/>
                  <a:pt x="868390" y="58716"/>
                  <a:pt x="796245" y="48409"/>
                </a:cubicBezTo>
                <a:cubicBezTo>
                  <a:pt x="735109" y="23956"/>
                  <a:pt x="811179" y="51610"/>
                  <a:pt x="720941" y="32273"/>
                </a:cubicBezTo>
                <a:cubicBezTo>
                  <a:pt x="711500" y="30250"/>
                  <a:pt x="703414" y="23857"/>
                  <a:pt x="694047" y="21515"/>
                </a:cubicBezTo>
                <a:cubicBezTo>
                  <a:pt x="681747" y="18440"/>
                  <a:pt x="668926" y="18064"/>
                  <a:pt x="656395" y="16136"/>
                </a:cubicBezTo>
                <a:cubicBezTo>
                  <a:pt x="645616" y="14478"/>
                  <a:pt x="634918" y="12300"/>
                  <a:pt x="624122" y="10758"/>
                </a:cubicBezTo>
                <a:cubicBezTo>
                  <a:pt x="565369" y="2365"/>
                  <a:pt x="599405" y="9957"/>
                  <a:pt x="559576" y="0"/>
                </a:cubicBezTo>
                <a:cubicBezTo>
                  <a:pt x="496823" y="1793"/>
                  <a:pt x="434010" y="2079"/>
                  <a:pt x="371318" y="5379"/>
                </a:cubicBezTo>
                <a:cubicBezTo>
                  <a:pt x="365656" y="5677"/>
                  <a:pt x="360807" y="10055"/>
                  <a:pt x="355181" y="10758"/>
                </a:cubicBezTo>
                <a:cubicBezTo>
                  <a:pt x="331984" y="13657"/>
                  <a:pt x="308564" y="14343"/>
                  <a:pt x="285256" y="16136"/>
                </a:cubicBezTo>
                <a:cubicBezTo>
                  <a:pt x="278362" y="17860"/>
                  <a:pt x="255322" y="23035"/>
                  <a:pt x="247605" y="26894"/>
                </a:cubicBezTo>
                <a:cubicBezTo>
                  <a:pt x="210460" y="45467"/>
                  <a:pt x="254729" y="31837"/>
                  <a:pt x="209953" y="43031"/>
                </a:cubicBezTo>
                <a:cubicBezTo>
                  <a:pt x="195609" y="51996"/>
                  <a:pt x="177071" y="56393"/>
                  <a:pt x="166922" y="69925"/>
                </a:cubicBezTo>
                <a:cubicBezTo>
                  <a:pt x="153412" y="87939"/>
                  <a:pt x="145021" y="97590"/>
                  <a:pt x="134649" y="118334"/>
                </a:cubicBezTo>
                <a:cubicBezTo>
                  <a:pt x="132113" y="123405"/>
                  <a:pt x="132084" y="129548"/>
                  <a:pt x="129271" y="134471"/>
                </a:cubicBezTo>
                <a:cubicBezTo>
                  <a:pt x="124823" y="142255"/>
                  <a:pt x="118345" y="148691"/>
                  <a:pt x="113134" y="155986"/>
                </a:cubicBezTo>
                <a:cubicBezTo>
                  <a:pt x="109376" y="161246"/>
                  <a:pt x="105962" y="166743"/>
                  <a:pt x="102376" y="172122"/>
                </a:cubicBezTo>
                <a:cubicBezTo>
                  <a:pt x="91822" y="203790"/>
                  <a:pt x="104556" y="175322"/>
                  <a:pt x="70104" y="209774"/>
                </a:cubicBezTo>
                <a:cubicBezTo>
                  <a:pt x="63430" y="216448"/>
                  <a:pt x="49319" y="238262"/>
                  <a:pt x="43209" y="247426"/>
                </a:cubicBezTo>
                <a:cubicBezTo>
                  <a:pt x="41416" y="256391"/>
                  <a:pt x="40458" y="265563"/>
                  <a:pt x="37831" y="274320"/>
                </a:cubicBezTo>
                <a:cubicBezTo>
                  <a:pt x="35057" y="283568"/>
                  <a:pt x="29062" y="291766"/>
                  <a:pt x="27073" y="301214"/>
                </a:cubicBezTo>
                <a:cubicBezTo>
                  <a:pt x="26058" y="306037"/>
                  <a:pt x="12741" y="399695"/>
                  <a:pt x="10936" y="419548"/>
                </a:cubicBezTo>
                <a:cubicBezTo>
                  <a:pt x="8658" y="444610"/>
                  <a:pt x="8498" y="469859"/>
                  <a:pt x="5558" y="494852"/>
                </a:cubicBezTo>
                <a:cubicBezTo>
                  <a:pt x="-1522" y="555036"/>
                  <a:pt x="179" y="468369"/>
                  <a:pt x="179" y="5271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4481425" y="2694791"/>
            <a:ext cx="580048" cy="322729"/>
          </a:xfrm>
          <a:custGeom>
            <a:avLst/>
            <a:gdLst>
              <a:gd name="connsiteX0" fmla="*/ 580048 w 580048"/>
              <a:gd name="connsiteY0" fmla="*/ 322729 h 322729"/>
              <a:gd name="connsiteX1" fmla="*/ 574669 w 580048"/>
              <a:gd name="connsiteY1" fmla="*/ 285077 h 322729"/>
              <a:gd name="connsiteX2" fmla="*/ 553154 w 580048"/>
              <a:gd name="connsiteY2" fmla="*/ 242047 h 322729"/>
              <a:gd name="connsiteX3" fmla="*/ 547775 w 580048"/>
              <a:gd name="connsiteY3" fmla="*/ 225910 h 322729"/>
              <a:gd name="connsiteX4" fmla="*/ 531639 w 580048"/>
              <a:gd name="connsiteY4" fmla="*/ 204395 h 322729"/>
              <a:gd name="connsiteX5" fmla="*/ 526260 w 580048"/>
              <a:gd name="connsiteY5" fmla="*/ 188258 h 322729"/>
              <a:gd name="connsiteX6" fmla="*/ 477850 w 580048"/>
              <a:gd name="connsiteY6" fmla="*/ 145228 h 322729"/>
              <a:gd name="connsiteX7" fmla="*/ 472471 w 580048"/>
              <a:gd name="connsiteY7" fmla="*/ 129091 h 322729"/>
              <a:gd name="connsiteX8" fmla="*/ 450956 w 580048"/>
              <a:gd name="connsiteY8" fmla="*/ 118334 h 322729"/>
              <a:gd name="connsiteX9" fmla="*/ 407926 w 580048"/>
              <a:gd name="connsiteY9" fmla="*/ 86061 h 322729"/>
              <a:gd name="connsiteX10" fmla="*/ 370274 w 580048"/>
              <a:gd name="connsiteY10" fmla="*/ 59167 h 322729"/>
              <a:gd name="connsiteX11" fmla="*/ 332622 w 580048"/>
              <a:gd name="connsiteY11" fmla="*/ 32273 h 322729"/>
              <a:gd name="connsiteX12" fmla="*/ 311107 w 580048"/>
              <a:gd name="connsiteY12" fmla="*/ 21515 h 322729"/>
              <a:gd name="connsiteX13" fmla="*/ 294970 w 580048"/>
              <a:gd name="connsiteY13" fmla="*/ 10757 h 322729"/>
              <a:gd name="connsiteX14" fmla="*/ 246561 w 580048"/>
              <a:gd name="connsiteY14" fmla="*/ 0 h 322729"/>
              <a:gd name="connsiteX15" fmla="*/ 63681 w 580048"/>
              <a:gd name="connsiteY15" fmla="*/ 5378 h 322729"/>
              <a:gd name="connsiteX16" fmla="*/ 42166 w 580048"/>
              <a:gd name="connsiteY16" fmla="*/ 10757 h 322729"/>
              <a:gd name="connsiteX17" fmla="*/ 9893 w 580048"/>
              <a:gd name="connsiteY17" fmla="*/ 37651 h 322729"/>
              <a:gd name="connsiteX18" fmla="*/ 9893 w 580048"/>
              <a:gd name="connsiteY18" fmla="*/ 166743 h 322729"/>
              <a:gd name="connsiteX19" fmla="*/ 15271 w 580048"/>
              <a:gd name="connsiteY19" fmla="*/ 182880 h 322729"/>
              <a:gd name="connsiteX20" fmla="*/ 15271 w 580048"/>
              <a:gd name="connsiteY20" fmla="*/ 209774 h 32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80048" h="322729">
                <a:moveTo>
                  <a:pt x="580048" y="322729"/>
                </a:moveTo>
                <a:cubicBezTo>
                  <a:pt x="578255" y="310178"/>
                  <a:pt x="578678" y="297104"/>
                  <a:pt x="574669" y="285077"/>
                </a:cubicBezTo>
                <a:cubicBezTo>
                  <a:pt x="569598" y="269864"/>
                  <a:pt x="558225" y="257260"/>
                  <a:pt x="553154" y="242047"/>
                </a:cubicBezTo>
                <a:cubicBezTo>
                  <a:pt x="551361" y="236668"/>
                  <a:pt x="550588" y="230833"/>
                  <a:pt x="547775" y="225910"/>
                </a:cubicBezTo>
                <a:cubicBezTo>
                  <a:pt x="543327" y="218127"/>
                  <a:pt x="537018" y="211567"/>
                  <a:pt x="531639" y="204395"/>
                </a:cubicBezTo>
                <a:cubicBezTo>
                  <a:pt x="529846" y="199016"/>
                  <a:pt x="529741" y="192734"/>
                  <a:pt x="526260" y="188258"/>
                </a:cubicBezTo>
                <a:cubicBezTo>
                  <a:pt x="506419" y="162748"/>
                  <a:pt x="499421" y="159607"/>
                  <a:pt x="477850" y="145228"/>
                </a:cubicBezTo>
                <a:cubicBezTo>
                  <a:pt x="476057" y="139849"/>
                  <a:pt x="476480" y="133100"/>
                  <a:pt x="472471" y="129091"/>
                </a:cubicBezTo>
                <a:cubicBezTo>
                  <a:pt x="466801" y="123421"/>
                  <a:pt x="457627" y="122782"/>
                  <a:pt x="450956" y="118334"/>
                </a:cubicBezTo>
                <a:cubicBezTo>
                  <a:pt x="436038" y="108389"/>
                  <a:pt x="422269" y="96819"/>
                  <a:pt x="407926" y="86061"/>
                </a:cubicBezTo>
                <a:cubicBezTo>
                  <a:pt x="337580" y="33301"/>
                  <a:pt x="425350" y="98508"/>
                  <a:pt x="370274" y="59167"/>
                </a:cubicBezTo>
                <a:cubicBezTo>
                  <a:pt x="358712" y="50908"/>
                  <a:pt x="345312" y="39524"/>
                  <a:pt x="332622" y="32273"/>
                </a:cubicBezTo>
                <a:cubicBezTo>
                  <a:pt x="325660" y="28295"/>
                  <a:pt x="318069" y="25493"/>
                  <a:pt x="311107" y="21515"/>
                </a:cubicBezTo>
                <a:cubicBezTo>
                  <a:pt x="305494" y="18308"/>
                  <a:pt x="300912" y="13304"/>
                  <a:pt x="294970" y="10757"/>
                </a:cubicBezTo>
                <a:cubicBezTo>
                  <a:pt x="288319" y="7907"/>
                  <a:pt x="251353" y="958"/>
                  <a:pt x="246561" y="0"/>
                </a:cubicBezTo>
                <a:cubicBezTo>
                  <a:pt x="185601" y="1793"/>
                  <a:pt x="124583" y="2173"/>
                  <a:pt x="63681" y="5378"/>
                </a:cubicBezTo>
                <a:cubicBezTo>
                  <a:pt x="56299" y="5767"/>
                  <a:pt x="48961" y="7845"/>
                  <a:pt x="42166" y="10757"/>
                </a:cubicBezTo>
                <a:cubicBezTo>
                  <a:pt x="29061" y="16374"/>
                  <a:pt x="19586" y="27958"/>
                  <a:pt x="9893" y="37651"/>
                </a:cubicBezTo>
                <a:cubicBezTo>
                  <a:pt x="-6896" y="88019"/>
                  <a:pt x="856" y="58290"/>
                  <a:pt x="9893" y="166743"/>
                </a:cubicBezTo>
                <a:cubicBezTo>
                  <a:pt x="10364" y="172393"/>
                  <a:pt x="14568" y="177254"/>
                  <a:pt x="15271" y="182880"/>
                </a:cubicBezTo>
                <a:cubicBezTo>
                  <a:pt x="16383" y="191775"/>
                  <a:pt x="15271" y="200809"/>
                  <a:pt x="15271" y="2097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1699708" y="2339788"/>
            <a:ext cx="3916256" cy="710005"/>
          </a:xfrm>
          <a:custGeom>
            <a:avLst/>
            <a:gdLst>
              <a:gd name="connsiteX0" fmla="*/ 0 w 3916256"/>
              <a:gd name="connsiteY0" fmla="*/ 710005 h 710005"/>
              <a:gd name="connsiteX1" fmla="*/ 5379 w 3916256"/>
              <a:gd name="connsiteY1" fmla="*/ 677732 h 710005"/>
              <a:gd name="connsiteX2" fmla="*/ 32273 w 3916256"/>
              <a:gd name="connsiteY2" fmla="*/ 640080 h 710005"/>
              <a:gd name="connsiteX3" fmla="*/ 59167 w 3916256"/>
              <a:gd name="connsiteY3" fmla="*/ 607807 h 710005"/>
              <a:gd name="connsiteX4" fmla="*/ 150607 w 3916256"/>
              <a:gd name="connsiteY4" fmla="*/ 548640 h 710005"/>
              <a:gd name="connsiteX5" fmla="*/ 231290 w 3916256"/>
              <a:gd name="connsiteY5" fmla="*/ 500231 h 710005"/>
              <a:gd name="connsiteX6" fmla="*/ 263563 w 3916256"/>
              <a:gd name="connsiteY6" fmla="*/ 478716 h 710005"/>
              <a:gd name="connsiteX7" fmla="*/ 301214 w 3916256"/>
              <a:gd name="connsiteY7" fmla="*/ 457200 h 710005"/>
              <a:gd name="connsiteX8" fmla="*/ 387276 w 3916256"/>
              <a:gd name="connsiteY8" fmla="*/ 392654 h 710005"/>
              <a:gd name="connsiteX9" fmla="*/ 424927 w 3916256"/>
              <a:gd name="connsiteY9" fmla="*/ 360381 h 710005"/>
              <a:gd name="connsiteX10" fmla="*/ 441064 w 3916256"/>
              <a:gd name="connsiteY10" fmla="*/ 333487 h 710005"/>
              <a:gd name="connsiteX11" fmla="*/ 457200 w 3916256"/>
              <a:gd name="connsiteY11" fmla="*/ 317351 h 710005"/>
              <a:gd name="connsiteX12" fmla="*/ 467958 w 3916256"/>
              <a:gd name="connsiteY12" fmla="*/ 295836 h 710005"/>
              <a:gd name="connsiteX13" fmla="*/ 484094 w 3916256"/>
              <a:gd name="connsiteY13" fmla="*/ 290457 h 710005"/>
              <a:gd name="connsiteX14" fmla="*/ 532504 w 3916256"/>
              <a:gd name="connsiteY14" fmla="*/ 268941 h 710005"/>
              <a:gd name="connsiteX15" fmla="*/ 554019 w 3916256"/>
              <a:gd name="connsiteY15" fmla="*/ 263563 h 710005"/>
              <a:gd name="connsiteX16" fmla="*/ 586292 w 3916256"/>
              <a:gd name="connsiteY16" fmla="*/ 252805 h 710005"/>
              <a:gd name="connsiteX17" fmla="*/ 602428 w 3916256"/>
              <a:gd name="connsiteY17" fmla="*/ 247426 h 710005"/>
              <a:gd name="connsiteX18" fmla="*/ 645459 w 3916256"/>
              <a:gd name="connsiteY18" fmla="*/ 236668 h 710005"/>
              <a:gd name="connsiteX19" fmla="*/ 677732 w 3916256"/>
              <a:gd name="connsiteY19" fmla="*/ 225911 h 710005"/>
              <a:gd name="connsiteX20" fmla="*/ 693868 w 3916256"/>
              <a:gd name="connsiteY20" fmla="*/ 220532 h 710005"/>
              <a:gd name="connsiteX21" fmla="*/ 736899 w 3916256"/>
              <a:gd name="connsiteY21" fmla="*/ 209774 h 710005"/>
              <a:gd name="connsiteX22" fmla="*/ 774551 w 3916256"/>
              <a:gd name="connsiteY22" fmla="*/ 193638 h 710005"/>
              <a:gd name="connsiteX23" fmla="*/ 801445 w 3916256"/>
              <a:gd name="connsiteY23" fmla="*/ 188259 h 710005"/>
              <a:gd name="connsiteX24" fmla="*/ 839097 w 3916256"/>
              <a:gd name="connsiteY24" fmla="*/ 177501 h 710005"/>
              <a:gd name="connsiteX25" fmla="*/ 882127 w 3916256"/>
              <a:gd name="connsiteY25" fmla="*/ 166744 h 710005"/>
              <a:gd name="connsiteX26" fmla="*/ 930537 w 3916256"/>
              <a:gd name="connsiteY26" fmla="*/ 145228 h 710005"/>
              <a:gd name="connsiteX27" fmla="*/ 973567 w 3916256"/>
              <a:gd name="connsiteY27" fmla="*/ 134471 h 710005"/>
              <a:gd name="connsiteX28" fmla="*/ 995083 w 3916256"/>
              <a:gd name="connsiteY28" fmla="*/ 129092 h 710005"/>
              <a:gd name="connsiteX29" fmla="*/ 1011219 w 3916256"/>
              <a:gd name="connsiteY29" fmla="*/ 118334 h 710005"/>
              <a:gd name="connsiteX30" fmla="*/ 1043492 w 3916256"/>
              <a:gd name="connsiteY30" fmla="*/ 107577 h 710005"/>
              <a:gd name="connsiteX31" fmla="*/ 1075765 w 3916256"/>
              <a:gd name="connsiteY31" fmla="*/ 96819 h 710005"/>
              <a:gd name="connsiteX32" fmla="*/ 1091901 w 3916256"/>
              <a:gd name="connsiteY32" fmla="*/ 91440 h 710005"/>
              <a:gd name="connsiteX33" fmla="*/ 1108038 w 3916256"/>
              <a:gd name="connsiteY33" fmla="*/ 86061 h 710005"/>
              <a:gd name="connsiteX34" fmla="*/ 1124174 w 3916256"/>
              <a:gd name="connsiteY34" fmla="*/ 75304 h 710005"/>
              <a:gd name="connsiteX35" fmla="*/ 1161826 w 3916256"/>
              <a:gd name="connsiteY35" fmla="*/ 69925 h 710005"/>
              <a:gd name="connsiteX36" fmla="*/ 1204857 w 3916256"/>
              <a:gd name="connsiteY36" fmla="*/ 59167 h 710005"/>
              <a:gd name="connsiteX37" fmla="*/ 1274781 w 3916256"/>
              <a:gd name="connsiteY37" fmla="*/ 48410 h 710005"/>
              <a:gd name="connsiteX38" fmla="*/ 1333948 w 3916256"/>
              <a:gd name="connsiteY38" fmla="*/ 37652 h 710005"/>
              <a:gd name="connsiteX39" fmla="*/ 1457661 w 3916256"/>
              <a:gd name="connsiteY39" fmla="*/ 26894 h 710005"/>
              <a:gd name="connsiteX40" fmla="*/ 1489934 w 3916256"/>
              <a:gd name="connsiteY40" fmla="*/ 21516 h 710005"/>
              <a:gd name="connsiteX41" fmla="*/ 1516828 w 3916256"/>
              <a:gd name="connsiteY41" fmla="*/ 16137 h 710005"/>
              <a:gd name="connsiteX42" fmla="*/ 1554480 w 3916256"/>
              <a:gd name="connsiteY42" fmla="*/ 10758 h 710005"/>
              <a:gd name="connsiteX43" fmla="*/ 1575996 w 3916256"/>
              <a:gd name="connsiteY43" fmla="*/ 5379 h 710005"/>
              <a:gd name="connsiteX44" fmla="*/ 1624405 w 3916256"/>
              <a:gd name="connsiteY44" fmla="*/ 0 h 710005"/>
              <a:gd name="connsiteX45" fmla="*/ 1823421 w 3916256"/>
              <a:gd name="connsiteY45" fmla="*/ 5379 h 710005"/>
              <a:gd name="connsiteX46" fmla="*/ 1839558 w 3916256"/>
              <a:gd name="connsiteY46" fmla="*/ 10758 h 710005"/>
              <a:gd name="connsiteX47" fmla="*/ 1871831 w 3916256"/>
              <a:gd name="connsiteY47" fmla="*/ 16137 h 710005"/>
              <a:gd name="connsiteX48" fmla="*/ 1957892 w 3916256"/>
              <a:gd name="connsiteY48" fmla="*/ 26894 h 710005"/>
              <a:gd name="connsiteX49" fmla="*/ 2086984 w 3916256"/>
              <a:gd name="connsiteY49" fmla="*/ 48410 h 710005"/>
              <a:gd name="connsiteX50" fmla="*/ 2237591 w 3916256"/>
              <a:gd name="connsiteY50" fmla="*/ 75304 h 710005"/>
              <a:gd name="connsiteX51" fmla="*/ 2318273 w 3916256"/>
              <a:gd name="connsiteY51" fmla="*/ 86061 h 710005"/>
              <a:gd name="connsiteX52" fmla="*/ 2431228 w 3916256"/>
              <a:gd name="connsiteY52" fmla="*/ 91440 h 710005"/>
              <a:gd name="connsiteX53" fmla="*/ 2501153 w 3916256"/>
              <a:gd name="connsiteY53" fmla="*/ 107577 h 710005"/>
              <a:gd name="connsiteX54" fmla="*/ 2522668 w 3916256"/>
              <a:gd name="connsiteY54" fmla="*/ 112956 h 710005"/>
              <a:gd name="connsiteX55" fmla="*/ 2565699 w 3916256"/>
              <a:gd name="connsiteY55" fmla="*/ 118334 h 710005"/>
              <a:gd name="connsiteX56" fmla="*/ 2716306 w 3916256"/>
              <a:gd name="connsiteY56" fmla="*/ 134471 h 710005"/>
              <a:gd name="connsiteX57" fmla="*/ 2818504 w 3916256"/>
              <a:gd name="connsiteY57" fmla="*/ 145228 h 710005"/>
              <a:gd name="connsiteX58" fmla="*/ 2888428 w 3916256"/>
              <a:gd name="connsiteY58" fmla="*/ 155986 h 710005"/>
              <a:gd name="connsiteX59" fmla="*/ 2915323 w 3916256"/>
              <a:gd name="connsiteY59" fmla="*/ 161365 h 710005"/>
              <a:gd name="connsiteX60" fmla="*/ 2952974 w 3916256"/>
              <a:gd name="connsiteY60" fmla="*/ 166744 h 710005"/>
              <a:gd name="connsiteX61" fmla="*/ 3157370 w 3916256"/>
              <a:gd name="connsiteY61" fmla="*/ 177501 h 710005"/>
              <a:gd name="connsiteX62" fmla="*/ 3189643 w 3916256"/>
              <a:gd name="connsiteY62" fmla="*/ 182880 h 710005"/>
              <a:gd name="connsiteX63" fmla="*/ 3259567 w 3916256"/>
              <a:gd name="connsiteY63" fmla="*/ 193638 h 710005"/>
              <a:gd name="connsiteX64" fmla="*/ 3318734 w 3916256"/>
              <a:gd name="connsiteY64" fmla="*/ 209774 h 710005"/>
              <a:gd name="connsiteX65" fmla="*/ 3334871 w 3916256"/>
              <a:gd name="connsiteY65" fmla="*/ 220532 h 710005"/>
              <a:gd name="connsiteX66" fmla="*/ 3388659 w 3916256"/>
              <a:gd name="connsiteY66" fmla="*/ 231290 h 710005"/>
              <a:gd name="connsiteX67" fmla="*/ 3420932 w 3916256"/>
              <a:gd name="connsiteY67" fmla="*/ 242047 h 710005"/>
              <a:gd name="connsiteX68" fmla="*/ 3480099 w 3916256"/>
              <a:gd name="connsiteY68" fmla="*/ 258184 h 710005"/>
              <a:gd name="connsiteX69" fmla="*/ 3560781 w 3916256"/>
              <a:gd name="connsiteY69" fmla="*/ 268941 h 710005"/>
              <a:gd name="connsiteX70" fmla="*/ 3576918 w 3916256"/>
              <a:gd name="connsiteY70" fmla="*/ 274320 h 710005"/>
              <a:gd name="connsiteX71" fmla="*/ 3609191 w 3916256"/>
              <a:gd name="connsiteY71" fmla="*/ 279699 h 710005"/>
              <a:gd name="connsiteX72" fmla="*/ 3636085 w 3916256"/>
              <a:gd name="connsiteY72" fmla="*/ 285078 h 710005"/>
              <a:gd name="connsiteX73" fmla="*/ 3657600 w 3916256"/>
              <a:gd name="connsiteY73" fmla="*/ 295836 h 710005"/>
              <a:gd name="connsiteX74" fmla="*/ 3700631 w 3916256"/>
              <a:gd name="connsiteY74" fmla="*/ 306593 h 710005"/>
              <a:gd name="connsiteX75" fmla="*/ 3716767 w 3916256"/>
              <a:gd name="connsiteY75" fmla="*/ 317351 h 710005"/>
              <a:gd name="connsiteX76" fmla="*/ 3727525 w 3916256"/>
              <a:gd name="connsiteY76" fmla="*/ 333487 h 710005"/>
              <a:gd name="connsiteX77" fmla="*/ 3749040 w 3916256"/>
              <a:gd name="connsiteY77" fmla="*/ 344245 h 710005"/>
              <a:gd name="connsiteX78" fmla="*/ 3781313 w 3916256"/>
              <a:gd name="connsiteY78" fmla="*/ 365760 h 710005"/>
              <a:gd name="connsiteX79" fmla="*/ 3797450 w 3916256"/>
              <a:gd name="connsiteY79" fmla="*/ 381897 h 710005"/>
              <a:gd name="connsiteX80" fmla="*/ 3829723 w 3916256"/>
              <a:gd name="connsiteY80" fmla="*/ 403412 h 710005"/>
              <a:gd name="connsiteX81" fmla="*/ 3878132 w 3916256"/>
              <a:gd name="connsiteY81" fmla="*/ 457200 h 710005"/>
              <a:gd name="connsiteX82" fmla="*/ 3899647 w 3916256"/>
              <a:gd name="connsiteY82" fmla="*/ 500231 h 710005"/>
              <a:gd name="connsiteX83" fmla="*/ 3910405 w 3916256"/>
              <a:gd name="connsiteY83" fmla="*/ 516367 h 710005"/>
              <a:gd name="connsiteX84" fmla="*/ 3915784 w 3916256"/>
              <a:gd name="connsiteY84" fmla="*/ 559398 h 71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3916256" h="710005">
                <a:moveTo>
                  <a:pt x="0" y="710005"/>
                </a:moveTo>
                <a:cubicBezTo>
                  <a:pt x="1793" y="699247"/>
                  <a:pt x="1930" y="688078"/>
                  <a:pt x="5379" y="677732"/>
                </a:cubicBezTo>
                <a:cubicBezTo>
                  <a:pt x="6962" y="672983"/>
                  <a:pt x="31879" y="640632"/>
                  <a:pt x="32273" y="640080"/>
                </a:cubicBezTo>
                <a:cubicBezTo>
                  <a:pt x="42455" y="625826"/>
                  <a:pt x="44104" y="618853"/>
                  <a:pt x="59167" y="607807"/>
                </a:cubicBezTo>
                <a:cubicBezTo>
                  <a:pt x="180445" y="518870"/>
                  <a:pt x="82120" y="594297"/>
                  <a:pt x="150607" y="548640"/>
                </a:cubicBezTo>
                <a:cubicBezTo>
                  <a:pt x="226121" y="498298"/>
                  <a:pt x="131770" y="559942"/>
                  <a:pt x="231290" y="500231"/>
                </a:cubicBezTo>
                <a:cubicBezTo>
                  <a:pt x="242377" y="493579"/>
                  <a:pt x="252552" y="485492"/>
                  <a:pt x="263563" y="478716"/>
                </a:cubicBezTo>
                <a:cubicBezTo>
                  <a:pt x="275874" y="471140"/>
                  <a:pt x="288903" y="464776"/>
                  <a:pt x="301214" y="457200"/>
                </a:cubicBezTo>
                <a:cubicBezTo>
                  <a:pt x="327038" y="441308"/>
                  <a:pt x="368774" y="411156"/>
                  <a:pt x="387276" y="392654"/>
                </a:cubicBezTo>
                <a:cubicBezTo>
                  <a:pt x="413362" y="366568"/>
                  <a:pt x="400352" y="376765"/>
                  <a:pt x="424927" y="360381"/>
                </a:cubicBezTo>
                <a:cubicBezTo>
                  <a:pt x="430306" y="351416"/>
                  <a:pt x="434791" y="341851"/>
                  <a:pt x="441064" y="333487"/>
                </a:cubicBezTo>
                <a:cubicBezTo>
                  <a:pt x="445628" y="327402"/>
                  <a:pt x="452779" y="323541"/>
                  <a:pt x="457200" y="317351"/>
                </a:cubicBezTo>
                <a:cubicBezTo>
                  <a:pt x="461861" y="310826"/>
                  <a:pt x="462288" y="301506"/>
                  <a:pt x="467958" y="295836"/>
                </a:cubicBezTo>
                <a:cubicBezTo>
                  <a:pt x="471967" y="291827"/>
                  <a:pt x="479023" y="292993"/>
                  <a:pt x="484094" y="290457"/>
                </a:cubicBezTo>
                <a:cubicBezTo>
                  <a:pt x="519408" y="272799"/>
                  <a:pt x="477010" y="282813"/>
                  <a:pt x="532504" y="268941"/>
                </a:cubicBezTo>
                <a:cubicBezTo>
                  <a:pt x="539676" y="267148"/>
                  <a:pt x="546938" y="265687"/>
                  <a:pt x="554019" y="263563"/>
                </a:cubicBezTo>
                <a:cubicBezTo>
                  <a:pt x="564880" y="260305"/>
                  <a:pt x="575534" y="256391"/>
                  <a:pt x="586292" y="252805"/>
                </a:cubicBezTo>
                <a:cubicBezTo>
                  <a:pt x="591671" y="251012"/>
                  <a:pt x="596928" y="248801"/>
                  <a:pt x="602428" y="247426"/>
                </a:cubicBezTo>
                <a:cubicBezTo>
                  <a:pt x="616772" y="243840"/>
                  <a:pt x="631433" y="241343"/>
                  <a:pt x="645459" y="236668"/>
                </a:cubicBezTo>
                <a:lnTo>
                  <a:pt x="677732" y="225911"/>
                </a:lnTo>
                <a:cubicBezTo>
                  <a:pt x="683111" y="224118"/>
                  <a:pt x="688368" y="221907"/>
                  <a:pt x="693868" y="220532"/>
                </a:cubicBezTo>
                <a:cubicBezTo>
                  <a:pt x="708212" y="216946"/>
                  <a:pt x="723675" y="216386"/>
                  <a:pt x="736899" y="209774"/>
                </a:cubicBezTo>
                <a:cubicBezTo>
                  <a:pt x="752293" y="202078"/>
                  <a:pt x="758722" y="197595"/>
                  <a:pt x="774551" y="193638"/>
                </a:cubicBezTo>
                <a:cubicBezTo>
                  <a:pt x="783420" y="191421"/>
                  <a:pt x="792576" y="190476"/>
                  <a:pt x="801445" y="188259"/>
                </a:cubicBezTo>
                <a:cubicBezTo>
                  <a:pt x="814108" y="185093"/>
                  <a:pt x="826485" y="180864"/>
                  <a:pt x="839097" y="177501"/>
                </a:cubicBezTo>
                <a:cubicBezTo>
                  <a:pt x="853383" y="173692"/>
                  <a:pt x="868101" y="171419"/>
                  <a:pt x="882127" y="166744"/>
                </a:cubicBezTo>
                <a:cubicBezTo>
                  <a:pt x="965399" y="138986"/>
                  <a:pt x="879386" y="170803"/>
                  <a:pt x="930537" y="145228"/>
                </a:cubicBezTo>
                <a:cubicBezTo>
                  <a:pt x="942067" y="139463"/>
                  <a:pt x="962526" y="136925"/>
                  <a:pt x="973567" y="134471"/>
                </a:cubicBezTo>
                <a:cubicBezTo>
                  <a:pt x="980784" y="132867"/>
                  <a:pt x="987911" y="130885"/>
                  <a:pt x="995083" y="129092"/>
                </a:cubicBezTo>
                <a:cubicBezTo>
                  <a:pt x="1000462" y="125506"/>
                  <a:pt x="1005312" y="120959"/>
                  <a:pt x="1011219" y="118334"/>
                </a:cubicBezTo>
                <a:cubicBezTo>
                  <a:pt x="1021581" y="113729"/>
                  <a:pt x="1032734" y="111163"/>
                  <a:pt x="1043492" y="107577"/>
                </a:cubicBezTo>
                <a:lnTo>
                  <a:pt x="1075765" y="96819"/>
                </a:lnTo>
                <a:lnTo>
                  <a:pt x="1091901" y="91440"/>
                </a:lnTo>
                <a:cubicBezTo>
                  <a:pt x="1097280" y="89647"/>
                  <a:pt x="1103320" y="89206"/>
                  <a:pt x="1108038" y="86061"/>
                </a:cubicBezTo>
                <a:cubicBezTo>
                  <a:pt x="1113417" y="82475"/>
                  <a:pt x="1117982" y="77161"/>
                  <a:pt x="1124174" y="75304"/>
                </a:cubicBezTo>
                <a:cubicBezTo>
                  <a:pt x="1136317" y="71661"/>
                  <a:pt x="1149394" y="72411"/>
                  <a:pt x="1161826" y="69925"/>
                </a:cubicBezTo>
                <a:cubicBezTo>
                  <a:pt x="1176324" y="67025"/>
                  <a:pt x="1190333" y="61933"/>
                  <a:pt x="1204857" y="59167"/>
                </a:cubicBezTo>
                <a:cubicBezTo>
                  <a:pt x="1228023" y="54755"/>
                  <a:pt x="1251520" y="52287"/>
                  <a:pt x="1274781" y="48410"/>
                </a:cubicBezTo>
                <a:cubicBezTo>
                  <a:pt x="1294554" y="45115"/>
                  <a:pt x="1314040" y="39994"/>
                  <a:pt x="1333948" y="37652"/>
                </a:cubicBezTo>
                <a:cubicBezTo>
                  <a:pt x="1375058" y="32815"/>
                  <a:pt x="1416831" y="33698"/>
                  <a:pt x="1457661" y="26894"/>
                </a:cubicBezTo>
                <a:lnTo>
                  <a:pt x="1489934" y="21516"/>
                </a:lnTo>
                <a:cubicBezTo>
                  <a:pt x="1498929" y="19881"/>
                  <a:pt x="1507810" y="17640"/>
                  <a:pt x="1516828" y="16137"/>
                </a:cubicBezTo>
                <a:cubicBezTo>
                  <a:pt x="1529334" y="14053"/>
                  <a:pt x="1542006" y="13026"/>
                  <a:pt x="1554480" y="10758"/>
                </a:cubicBezTo>
                <a:cubicBezTo>
                  <a:pt x="1561753" y="9436"/>
                  <a:pt x="1568689" y="6503"/>
                  <a:pt x="1575996" y="5379"/>
                </a:cubicBezTo>
                <a:cubicBezTo>
                  <a:pt x="1592043" y="2910"/>
                  <a:pt x="1608269" y="1793"/>
                  <a:pt x="1624405" y="0"/>
                </a:cubicBezTo>
                <a:cubicBezTo>
                  <a:pt x="1690744" y="1793"/>
                  <a:pt x="1757141" y="2065"/>
                  <a:pt x="1823421" y="5379"/>
                </a:cubicBezTo>
                <a:cubicBezTo>
                  <a:pt x="1829084" y="5662"/>
                  <a:pt x="1834023" y="9528"/>
                  <a:pt x="1839558" y="10758"/>
                </a:cubicBezTo>
                <a:cubicBezTo>
                  <a:pt x="1850204" y="13124"/>
                  <a:pt x="1861025" y="14663"/>
                  <a:pt x="1871831" y="16137"/>
                </a:cubicBezTo>
                <a:cubicBezTo>
                  <a:pt x="1900476" y="20043"/>
                  <a:pt x="1929205" y="23308"/>
                  <a:pt x="1957892" y="26894"/>
                </a:cubicBezTo>
                <a:cubicBezTo>
                  <a:pt x="2046126" y="56306"/>
                  <a:pt x="1906859" y="12387"/>
                  <a:pt x="2086984" y="48410"/>
                </a:cubicBezTo>
                <a:cubicBezTo>
                  <a:pt x="2146102" y="60233"/>
                  <a:pt x="2170608" y="65735"/>
                  <a:pt x="2237591" y="75304"/>
                </a:cubicBezTo>
                <a:cubicBezTo>
                  <a:pt x="2252578" y="77445"/>
                  <a:pt x="2304819" y="85133"/>
                  <a:pt x="2318273" y="86061"/>
                </a:cubicBezTo>
                <a:cubicBezTo>
                  <a:pt x="2355878" y="88654"/>
                  <a:pt x="2393576" y="89647"/>
                  <a:pt x="2431228" y="91440"/>
                </a:cubicBezTo>
                <a:cubicBezTo>
                  <a:pt x="2536691" y="117806"/>
                  <a:pt x="2426641" y="91018"/>
                  <a:pt x="2501153" y="107577"/>
                </a:cubicBezTo>
                <a:cubicBezTo>
                  <a:pt x="2508369" y="109181"/>
                  <a:pt x="2515376" y="111741"/>
                  <a:pt x="2522668" y="112956"/>
                </a:cubicBezTo>
                <a:cubicBezTo>
                  <a:pt x="2536927" y="115332"/>
                  <a:pt x="2551376" y="116381"/>
                  <a:pt x="2565699" y="118334"/>
                </a:cubicBezTo>
                <a:cubicBezTo>
                  <a:pt x="2675951" y="133368"/>
                  <a:pt x="2605751" y="126574"/>
                  <a:pt x="2716306" y="134471"/>
                </a:cubicBezTo>
                <a:cubicBezTo>
                  <a:pt x="2784687" y="145868"/>
                  <a:pt x="2709734" y="134352"/>
                  <a:pt x="2818504" y="145228"/>
                </a:cubicBezTo>
                <a:cubicBezTo>
                  <a:pt x="2831937" y="146571"/>
                  <a:pt x="2873771" y="153321"/>
                  <a:pt x="2888428" y="155986"/>
                </a:cubicBezTo>
                <a:cubicBezTo>
                  <a:pt x="2897423" y="157622"/>
                  <a:pt x="2906305" y="159862"/>
                  <a:pt x="2915323" y="161365"/>
                </a:cubicBezTo>
                <a:cubicBezTo>
                  <a:pt x="2927828" y="163449"/>
                  <a:pt x="2940424" y="164951"/>
                  <a:pt x="2952974" y="166744"/>
                </a:cubicBezTo>
                <a:cubicBezTo>
                  <a:pt x="3029912" y="192390"/>
                  <a:pt x="2949670" y="167370"/>
                  <a:pt x="3157370" y="177501"/>
                </a:cubicBezTo>
                <a:cubicBezTo>
                  <a:pt x="3168263" y="178032"/>
                  <a:pt x="3178864" y="181222"/>
                  <a:pt x="3189643" y="182880"/>
                </a:cubicBezTo>
                <a:cubicBezTo>
                  <a:pt x="3279618" y="196723"/>
                  <a:pt x="3179065" y="180221"/>
                  <a:pt x="3259567" y="193638"/>
                </a:cubicBezTo>
                <a:cubicBezTo>
                  <a:pt x="3296024" y="217943"/>
                  <a:pt x="3250746" y="191232"/>
                  <a:pt x="3318734" y="209774"/>
                </a:cubicBezTo>
                <a:cubicBezTo>
                  <a:pt x="3324971" y="211475"/>
                  <a:pt x="3328692" y="218631"/>
                  <a:pt x="3334871" y="220532"/>
                </a:cubicBezTo>
                <a:cubicBezTo>
                  <a:pt x="3352347" y="225909"/>
                  <a:pt x="3370920" y="226855"/>
                  <a:pt x="3388659" y="231290"/>
                </a:cubicBezTo>
                <a:cubicBezTo>
                  <a:pt x="3399660" y="234040"/>
                  <a:pt x="3410053" y="238847"/>
                  <a:pt x="3420932" y="242047"/>
                </a:cubicBezTo>
                <a:cubicBezTo>
                  <a:pt x="3440544" y="247815"/>
                  <a:pt x="3460143" y="253749"/>
                  <a:pt x="3480099" y="258184"/>
                </a:cubicBezTo>
                <a:cubicBezTo>
                  <a:pt x="3489652" y="260307"/>
                  <a:pt x="3553523" y="268034"/>
                  <a:pt x="3560781" y="268941"/>
                </a:cubicBezTo>
                <a:cubicBezTo>
                  <a:pt x="3566160" y="270734"/>
                  <a:pt x="3571383" y="273090"/>
                  <a:pt x="3576918" y="274320"/>
                </a:cubicBezTo>
                <a:cubicBezTo>
                  <a:pt x="3587564" y="276686"/>
                  <a:pt x="3598461" y="277748"/>
                  <a:pt x="3609191" y="279699"/>
                </a:cubicBezTo>
                <a:cubicBezTo>
                  <a:pt x="3618186" y="281334"/>
                  <a:pt x="3627120" y="283285"/>
                  <a:pt x="3636085" y="285078"/>
                </a:cubicBezTo>
                <a:cubicBezTo>
                  <a:pt x="3643257" y="288664"/>
                  <a:pt x="3650230" y="292678"/>
                  <a:pt x="3657600" y="295836"/>
                </a:cubicBezTo>
                <a:cubicBezTo>
                  <a:pt x="3672067" y="302036"/>
                  <a:pt x="3684856" y="303438"/>
                  <a:pt x="3700631" y="306593"/>
                </a:cubicBezTo>
                <a:cubicBezTo>
                  <a:pt x="3706010" y="310179"/>
                  <a:pt x="3712196" y="312780"/>
                  <a:pt x="3716767" y="317351"/>
                </a:cubicBezTo>
                <a:cubicBezTo>
                  <a:pt x="3721338" y="321922"/>
                  <a:pt x="3722559" y="329349"/>
                  <a:pt x="3727525" y="333487"/>
                </a:cubicBezTo>
                <a:cubicBezTo>
                  <a:pt x="3733685" y="338620"/>
                  <a:pt x="3742164" y="340120"/>
                  <a:pt x="3749040" y="344245"/>
                </a:cubicBezTo>
                <a:cubicBezTo>
                  <a:pt x="3760127" y="350897"/>
                  <a:pt x="3771107" y="357822"/>
                  <a:pt x="3781313" y="365760"/>
                </a:cubicBezTo>
                <a:cubicBezTo>
                  <a:pt x="3787318" y="370430"/>
                  <a:pt x="3791445" y="377227"/>
                  <a:pt x="3797450" y="381897"/>
                </a:cubicBezTo>
                <a:cubicBezTo>
                  <a:pt x="3807656" y="389835"/>
                  <a:pt x="3819627" y="395335"/>
                  <a:pt x="3829723" y="403412"/>
                </a:cubicBezTo>
                <a:cubicBezTo>
                  <a:pt x="3843936" y="414782"/>
                  <a:pt x="3868498" y="444813"/>
                  <a:pt x="3878132" y="457200"/>
                </a:cubicBezTo>
                <a:cubicBezTo>
                  <a:pt x="3895581" y="479634"/>
                  <a:pt x="3884496" y="469928"/>
                  <a:pt x="3899647" y="500231"/>
                </a:cubicBezTo>
                <a:cubicBezTo>
                  <a:pt x="3902538" y="506013"/>
                  <a:pt x="3906819" y="510988"/>
                  <a:pt x="3910405" y="516367"/>
                </a:cubicBezTo>
                <a:cubicBezTo>
                  <a:pt x="3918619" y="541009"/>
                  <a:pt x="3915784" y="526834"/>
                  <a:pt x="3915784" y="5593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249520"/>
              </p:ext>
            </p:extLst>
          </p:nvPr>
        </p:nvGraphicFramePr>
        <p:xfrm>
          <a:off x="244260" y="4294372"/>
          <a:ext cx="3736069" cy="1614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9166"/>
                <a:gridCol w="623943"/>
                <a:gridCol w="8229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3-&gt;6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.</a:t>
                      </a:r>
                      <a:r>
                        <a:rPr lang="en-US" sz="1100" dirty="0" smtClean="0">
                          <a:effectLst/>
                        </a:rPr>
                        <a:t>00098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.00078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9-&gt;1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.</a:t>
                      </a:r>
                      <a:r>
                        <a:rPr lang="en-US" sz="1100" dirty="0" smtClean="0">
                          <a:effectLst/>
                        </a:rPr>
                        <a:t>00151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.00167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10-&gt;2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.0025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.00115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4-&gt;(10-2)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.00340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.</a:t>
                      </a:r>
                      <a:r>
                        <a:rPr lang="en-US" sz="1100" dirty="0" smtClean="0">
                          <a:effectLst/>
                        </a:rPr>
                        <a:t>00125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11-&gt;8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.00047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.</a:t>
                      </a:r>
                      <a:r>
                        <a:rPr lang="en-US" sz="1100" dirty="0" smtClean="0">
                          <a:effectLst/>
                        </a:rPr>
                        <a:t>00043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7-&gt;(4-10-2)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.00111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.00075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0-&gt;5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.00130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(0-5)-&gt;(11,8)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.000999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(9,1)-&gt;(3,6)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.00172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.00125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2057" name="Picture 18" descr="segment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8" t="38464" r="66618" b="47446"/>
          <a:stretch>
            <a:fillRect/>
          </a:stretch>
        </p:blipFill>
        <p:spPr bwMode="auto">
          <a:xfrm>
            <a:off x="4595778" y="6776011"/>
            <a:ext cx="381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19" descr="segmen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7" t="45786" r="49146" b="20226"/>
          <a:stretch>
            <a:fillRect/>
          </a:stretch>
        </p:blipFill>
        <p:spPr bwMode="auto">
          <a:xfrm>
            <a:off x="666127" y="6784076"/>
            <a:ext cx="4000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20" descr="segment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6" t="51225" b="17242"/>
          <a:stretch>
            <a:fillRect/>
          </a:stretch>
        </p:blipFill>
        <p:spPr bwMode="auto">
          <a:xfrm>
            <a:off x="1982555" y="6784076"/>
            <a:ext cx="3429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22" descr="segment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3" r="70982" b="26616"/>
          <a:stretch>
            <a:fillRect/>
          </a:stretch>
        </p:blipFill>
        <p:spPr bwMode="auto">
          <a:xfrm>
            <a:off x="1512023" y="6778902"/>
            <a:ext cx="4286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6" descr="segment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0" t="55376" b="23785"/>
          <a:stretch>
            <a:fillRect/>
          </a:stretch>
        </p:blipFill>
        <p:spPr bwMode="auto">
          <a:xfrm>
            <a:off x="3871365" y="6780416"/>
            <a:ext cx="297304" cy="3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27" descr="segment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37152" r="32236" b="42377"/>
          <a:stretch>
            <a:fillRect/>
          </a:stretch>
        </p:blipFill>
        <p:spPr bwMode="auto">
          <a:xfrm>
            <a:off x="3474466" y="6780349"/>
            <a:ext cx="3619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50238" r="26430" b="5238"/>
          <a:stretch>
            <a:fillRect/>
          </a:stretch>
        </p:blipFill>
        <p:spPr bwMode="auto">
          <a:xfrm>
            <a:off x="253010" y="6783686"/>
            <a:ext cx="3905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40475" r="55179" b="32143"/>
          <a:stretch>
            <a:fillRect/>
          </a:stretch>
        </p:blipFill>
        <p:spPr bwMode="auto">
          <a:xfrm>
            <a:off x="4206568" y="6776011"/>
            <a:ext cx="342064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1" r="69464" b="24048"/>
          <a:stretch>
            <a:fillRect/>
          </a:stretch>
        </p:blipFill>
        <p:spPr bwMode="auto">
          <a:xfrm>
            <a:off x="1087261" y="6782851"/>
            <a:ext cx="385762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5" t="47858" b="18571"/>
          <a:stretch>
            <a:fillRect/>
          </a:stretch>
        </p:blipFill>
        <p:spPr bwMode="auto">
          <a:xfrm>
            <a:off x="2696897" y="6784360"/>
            <a:ext cx="322761" cy="3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1247458" y="472496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247458" y="518216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1247458" y="541076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1247458" y="598226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1247458" y="630611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1" t="43571" b="24524"/>
          <a:stretch>
            <a:fillRect/>
          </a:stretch>
        </p:blipFill>
        <p:spPr bwMode="auto">
          <a:xfrm>
            <a:off x="2349910" y="6785259"/>
            <a:ext cx="325963" cy="3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4" t="35001" r="58214" b="38095"/>
          <a:stretch>
            <a:fillRect/>
          </a:stretch>
        </p:blipFill>
        <p:spPr bwMode="auto">
          <a:xfrm>
            <a:off x="3055728" y="6782785"/>
            <a:ext cx="371385" cy="3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segment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8" t="38464" r="66618" b="47446"/>
          <a:stretch>
            <a:fillRect/>
          </a:stretch>
        </p:blipFill>
        <p:spPr bwMode="auto">
          <a:xfrm>
            <a:off x="1489701" y="8235411"/>
            <a:ext cx="381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9" descr="segment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7" t="45786" r="49146" b="20226"/>
          <a:stretch>
            <a:fillRect/>
          </a:stretch>
        </p:blipFill>
        <p:spPr bwMode="auto">
          <a:xfrm>
            <a:off x="2945213" y="7437871"/>
            <a:ext cx="285094" cy="2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 descr="segment1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3" r="70982" b="26616"/>
          <a:stretch>
            <a:fillRect/>
          </a:stretch>
        </p:blipFill>
        <p:spPr bwMode="auto">
          <a:xfrm>
            <a:off x="3262006" y="7248709"/>
            <a:ext cx="239283" cy="1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segment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37152" r="32236" b="42377"/>
          <a:stretch>
            <a:fillRect/>
          </a:stretch>
        </p:blipFill>
        <p:spPr bwMode="auto">
          <a:xfrm>
            <a:off x="1111512" y="8185862"/>
            <a:ext cx="3619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50238" r="26430" b="5238"/>
          <a:stretch>
            <a:fillRect/>
          </a:stretch>
        </p:blipFill>
        <p:spPr bwMode="auto">
          <a:xfrm>
            <a:off x="2945213" y="7248709"/>
            <a:ext cx="285094" cy="1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1" r="69464" b="24048"/>
          <a:stretch>
            <a:fillRect/>
          </a:stretch>
        </p:blipFill>
        <p:spPr bwMode="auto">
          <a:xfrm>
            <a:off x="3258961" y="7439966"/>
            <a:ext cx="242328" cy="1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/>
          <p:cNvGrpSpPr/>
          <p:nvPr/>
        </p:nvGrpSpPr>
        <p:grpSpPr>
          <a:xfrm>
            <a:off x="242523" y="8142336"/>
            <a:ext cx="856048" cy="401379"/>
            <a:chOff x="3319136" y="5893211"/>
            <a:chExt cx="856048" cy="401379"/>
          </a:xfrm>
        </p:grpSpPr>
        <p:pic>
          <p:nvPicPr>
            <p:cNvPr id="51" name="Picture 13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21" t="43571" b="24524"/>
            <a:stretch>
              <a:fillRect/>
            </a:stretch>
          </p:blipFill>
          <p:spPr bwMode="auto">
            <a:xfrm>
              <a:off x="3319136" y="5893211"/>
              <a:ext cx="418103" cy="40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4" t="35001" r="58214" b="38095"/>
            <a:stretch>
              <a:fillRect/>
            </a:stretch>
          </p:blipFill>
          <p:spPr bwMode="auto">
            <a:xfrm>
              <a:off x="3760847" y="5897715"/>
              <a:ext cx="414337" cy="39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2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5" t="47858" b="18571"/>
          <a:stretch>
            <a:fillRect/>
          </a:stretch>
        </p:blipFill>
        <p:spPr bwMode="auto">
          <a:xfrm>
            <a:off x="2945213" y="7652997"/>
            <a:ext cx="207562" cy="2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0" descr="segment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6" t="51225" b="17242"/>
          <a:stretch>
            <a:fillRect/>
          </a:stretch>
        </p:blipFill>
        <p:spPr bwMode="auto">
          <a:xfrm>
            <a:off x="3181438" y="7680840"/>
            <a:ext cx="196080" cy="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534417"/>
              </p:ext>
            </p:extLst>
          </p:nvPr>
        </p:nvGraphicFramePr>
        <p:xfrm>
          <a:off x="2025751" y="7244147"/>
          <a:ext cx="903287" cy="1883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3287"/>
              </a:tblGrid>
              <a:tr h="2009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3-&gt;6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9-&gt;1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10-&gt;2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4-&gt;(10-2)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11-&gt;8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7-&gt;(4-10-2)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0-&gt;5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(0-5)-&gt;(11,8)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(9,1)-&gt;(3,6)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9" name="Picture 2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5" t="47858" b="18571"/>
          <a:stretch>
            <a:fillRect/>
          </a:stretch>
        </p:blipFill>
        <p:spPr bwMode="auto">
          <a:xfrm>
            <a:off x="2946156" y="7853390"/>
            <a:ext cx="207562" cy="2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0" descr="segment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6" t="51225" b="17242"/>
          <a:stretch>
            <a:fillRect/>
          </a:stretch>
        </p:blipFill>
        <p:spPr bwMode="auto">
          <a:xfrm>
            <a:off x="3182381" y="7881233"/>
            <a:ext cx="196080" cy="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6" descr="segment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0" t="55376" b="23785"/>
          <a:stretch>
            <a:fillRect/>
          </a:stretch>
        </p:blipFill>
        <p:spPr bwMode="auto">
          <a:xfrm>
            <a:off x="3400599" y="7855233"/>
            <a:ext cx="201380" cy="23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/>
          <p:cNvGrpSpPr/>
          <p:nvPr/>
        </p:nvGrpSpPr>
        <p:grpSpPr>
          <a:xfrm>
            <a:off x="2945213" y="8081390"/>
            <a:ext cx="432305" cy="200690"/>
            <a:chOff x="3319136" y="5893211"/>
            <a:chExt cx="856048" cy="401379"/>
          </a:xfrm>
        </p:grpSpPr>
        <p:pic>
          <p:nvPicPr>
            <p:cNvPr id="63" name="Picture 13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21" t="43571" b="24524"/>
            <a:stretch>
              <a:fillRect/>
            </a:stretch>
          </p:blipFill>
          <p:spPr bwMode="auto">
            <a:xfrm>
              <a:off x="3319136" y="5893211"/>
              <a:ext cx="418103" cy="40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4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4" t="35001" r="58214" b="38095"/>
            <a:stretch>
              <a:fillRect/>
            </a:stretch>
          </p:blipFill>
          <p:spPr bwMode="auto">
            <a:xfrm>
              <a:off x="3760847" y="5897715"/>
              <a:ext cx="414337" cy="39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5" name="Picture 11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40475" r="55179" b="32143"/>
          <a:stretch>
            <a:fillRect/>
          </a:stretch>
        </p:blipFill>
        <p:spPr bwMode="auto">
          <a:xfrm>
            <a:off x="3620819" y="8310561"/>
            <a:ext cx="242581" cy="20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5" t="47858" b="18571"/>
          <a:stretch>
            <a:fillRect/>
          </a:stretch>
        </p:blipFill>
        <p:spPr bwMode="auto">
          <a:xfrm>
            <a:off x="2945213" y="8285728"/>
            <a:ext cx="207562" cy="2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0" descr="segment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6" t="51225" b="17242"/>
          <a:stretch>
            <a:fillRect/>
          </a:stretch>
        </p:blipFill>
        <p:spPr bwMode="auto">
          <a:xfrm>
            <a:off x="3181438" y="8313571"/>
            <a:ext cx="196080" cy="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6" descr="segment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0" t="55376" b="23785"/>
          <a:stretch>
            <a:fillRect/>
          </a:stretch>
        </p:blipFill>
        <p:spPr bwMode="auto">
          <a:xfrm>
            <a:off x="3399656" y="8287571"/>
            <a:ext cx="201380" cy="23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8" descr="segment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8" t="38464" r="66618" b="47446"/>
          <a:stretch>
            <a:fillRect/>
          </a:stretch>
        </p:blipFill>
        <p:spPr bwMode="auto">
          <a:xfrm>
            <a:off x="3186735" y="8546216"/>
            <a:ext cx="248615" cy="14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7" descr="segment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37152" r="32236" b="42377"/>
          <a:stretch>
            <a:fillRect/>
          </a:stretch>
        </p:blipFill>
        <p:spPr bwMode="auto">
          <a:xfrm>
            <a:off x="2943011" y="8514802"/>
            <a:ext cx="236184" cy="20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/>
          <p:cNvGrpSpPr/>
          <p:nvPr/>
        </p:nvGrpSpPr>
        <p:grpSpPr>
          <a:xfrm>
            <a:off x="2932717" y="8717303"/>
            <a:ext cx="432305" cy="200690"/>
            <a:chOff x="3319136" y="5893211"/>
            <a:chExt cx="856048" cy="401379"/>
          </a:xfrm>
        </p:grpSpPr>
        <p:pic>
          <p:nvPicPr>
            <p:cNvPr id="74" name="Picture 13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21" t="43571" b="24524"/>
            <a:stretch>
              <a:fillRect/>
            </a:stretch>
          </p:blipFill>
          <p:spPr bwMode="auto">
            <a:xfrm>
              <a:off x="3319136" y="5893211"/>
              <a:ext cx="418103" cy="40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4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4" t="35001" r="58214" b="38095"/>
            <a:stretch>
              <a:fillRect/>
            </a:stretch>
          </p:blipFill>
          <p:spPr bwMode="auto">
            <a:xfrm>
              <a:off x="3760847" y="5897715"/>
              <a:ext cx="414337" cy="39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" name="Picture 18" descr="segment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8" t="38464" r="66618" b="47446"/>
          <a:stretch>
            <a:fillRect/>
          </a:stretch>
        </p:blipFill>
        <p:spPr bwMode="auto">
          <a:xfrm>
            <a:off x="3620819" y="8751619"/>
            <a:ext cx="248615" cy="14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7" descr="segment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37152" r="32236" b="42377"/>
          <a:stretch>
            <a:fillRect/>
          </a:stretch>
        </p:blipFill>
        <p:spPr bwMode="auto">
          <a:xfrm>
            <a:off x="3377095" y="8720205"/>
            <a:ext cx="236184" cy="20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9" descr="segment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7" t="45786" r="49146" b="20226"/>
          <a:stretch>
            <a:fillRect/>
          </a:stretch>
        </p:blipFill>
        <p:spPr bwMode="auto">
          <a:xfrm>
            <a:off x="3483631" y="8925312"/>
            <a:ext cx="285094" cy="2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2" descr="segment1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3" r="70982" b="26616"/>
          <a:stretch>
            <a:fillRect/>
          </a:stretch>
        </p:blipFill>
        <p:spPr bwMode="auto">
          <a:xfrm>
            <a:off x="3226654" y="8932232"/>
            <a:ext cx="239283" cy="1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50238" r="26430" b="5238"/>
          <a:stretch>
            <a:fillRect/>
          </a:stretch>
        </p:blipFill>
        <p:spPr bwMode="auto">
          <a:xfrm>
            <a:off x="2924542" y="8932232"/>
            <a:ext cx="285094" cy="1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1" r="69464" b="24048"/>
          <a:stretch>
            <a:fillRect/>
          </a:stretch>
        </p:blipFill>
        <p:spPr bwMode="auto">
          <a:xfrm>
            <a:off x="3781109" y="8922903"/>
            <a:ext cx="242328" cy="1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932717" y="8282080"/>
            <a:ext cx="930683" cy="238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2932716" y="8704977"/>
            <a:ext cx="930683" cy="2201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2926681" y="8930027"/>
            <a:ext cx="1127794" cy="1919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5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61116"/>
              </p:ext>
            </p:extLst>
          </p:nvPr>
        </p:nvGraphicFramePr>
        <p:xfrm>
          <a:off x="684234" y="3237270"/>
          <a:ext cx="4410455" cy="23985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2376"/>
                <a:gridCol w="736569"/>
                <a:gridCol w="971510"/>
              </a:tblGrid>
              <a:tr h="2366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1</a:t>
                      </a:r>
                      <a:r>
                        <a:rPr lang="en-US" sz="1600" dirty="0" smtClean="0">
                          <a:effectLst/>
                        </a:rPr>
                        <a:t>-</a:t>
                      </a:r>
                      <a:r>
                        <a:rPr lang="en-US" sz="1600" dirty="0">
                          <a:effectLst/>
                        </a:rPr>
                        <a:t>&gt;6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.00379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</a:t>
                      </a:r>
                      <a:r>
                        <a:rPr lang="en-US" sz="1600" dirty="0" smtClean="0">
                          <a:effectLst/>
                        </a:rPr>
                        <a:t>001178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66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 smtClean="0">
                          <a:effectLst/>
                        </a:rPr>
                        <a:t>3</a:t>
                      </a:r>
                      <a:r>
                        <a:rPr lang="en-US" sz="1600" dirty="0" smtClean="0">
                          <a:effectLst/>
                        </a:rPr>
                        <a:t>-&gt;</a:t>
                      </a:r>
                      <a:r>
                        <a:rPr lang="en-US" altLang="zh-CN" sz="1600" dirty="0" smtClean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</a:t>
                      </a:r>
                      <a:r>
                        <a:rPr lang="en-US" sz="1600" dirty="0" smtClean="0">
                          <a:effectLst/>
                        </a:rPr>
                        <a:t>00117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</a:t>
                      </a:r>
                      <a:r>
                        <a:rPr lang="en-US" sz="1600" dirty="0" smtClean="0">
                          <a:effectLst/>
                        </a:rPr>
                        <a:t>00028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1203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11-&gt;8</a:t>
                      </a:r>
                      <a:endParaRPr lang="en-US" sz="1600" dirty="0" smtClean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.00036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</a:t>
                      </a:r>
                      <a:r>
                        <a:rPr lang="en-US" sz="1600" dirty="0" smtClean="0">
                          <a:effectLst/>
                        </a:rPr>
                        <a:t>00057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28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5-&gt;(11-8)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.00374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</a:t>
                      </a:r>
                      <a:r>
                        <a:rPr lang="en-US" sz="1600" dirty="0" smtClean="0">
                          <a:effectLst/>
                        </a:rPr>
                        <a:t>00098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2887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4-&gt;10</a:t>
                      </a:r>
                      <a:endParaRPr lang="en-US" sz="1600" dirty="0" smtClean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.00074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</a:t>
                      </a:r>
                      <a:r>
                        <a:rPr lang="en-US" sz="1600" dirty="0" smtClean="0">
                          <a:effectLst/>
                        </a:rPr>
                        <a:t>00097</a:t>
                      </a:r>
                    </a:p>
                  </a:txBody>
                  <a:tcPr marL="68580" marR="68580" marT="0" marB="0"/>
                </a:tc>
              </a:tr>
              <a:tr h="2366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(3,9)-&gt;(6-1)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.00025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.00087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66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0-&gt;5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.00130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.00017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66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(0-5)-&gt;(11,8)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.000999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66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(6,1)-&gt;(3,9)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.00172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.00125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2057" name="Picture 18" descr="segment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8" t="38464" r="66618" b="47446"/>
          <a:stretch>
            <a:fillRect/>
          </a:stretch>
        </p:blipFill>
        <p:spPr bwMode="auto">
          <a:xfrm>
            <a:off x="4595778" y="6776011"/>
            <a:ext cx="381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19" descr="segmen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7" t="45786" r="49146" b="20226"/>
          <a:stretch>
            <a:fillRect/>
          </a:stretch>
        </p:blipFill>
        <p:spPr bwMode="auto">
          <a:xfrm>
            <a:off x="666127" y="6784076"/>
            <a:ext cx="4000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20" descr="segment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6" t="51225" b="17242"/>
          <a:stretch>
            <a:fillRect/>
          </a:stretch>
        </p:blipFill>
        <p:spPr bwMode="auto">
          <a:xfrm>
            <a:off x="1982555" y="6784076"/>
            <a:ext cx="3429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22" descr="segment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3" r="70982" b="26616"/>
          <a:stretch>
            <a:fillRect/>
          </a:stretch>
        </p:blipFill>
        <p:spPr bwMode="auto">
          <a:xfrm>
            <a:off x="1512023" y="6778902"/>
            <a:ext cx="4286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6" descr="segment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0" t="55376" b="23785"/>
          <a:stretch>
            <a:fillRect/>
          </a:stretch>
        </p:blipFill>
        <p:spPr bwMode="auto">
          <a:xfrm>
            <a:off x="3871365" y="6780416"/>
            <a:ext cx="297304" cy="3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27" descr="segment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37152" r="32236" b="42377"/>
          <a:stretch>
            <a:fillRect/>
          </a:stretch>
        </p:blipFill>
        <p:spPr bwMode="auto">
          <a:xfrm>
            <a:off x="3474466" y="6780349"/>
            <a:ext cx="3619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50238" r="26430" b="5238"/>
          <a:stretch>
            <a:fillRect/>
          </a:stretch>
        </p:blipFill>
        <p:spPr bwMode="auto">
          <a:xfrm>
            <a:off x="253010" y="6783686"/>
            <a:ext cx="3905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40475" r="55179" b="32143"/>
          <a:stretch>
            <a:fillRect/>
          </a:stretch>
        </p:blipFill>
        <p:spPr bwMode="auto">
          <a:xfrm>
            <a:off x="4206568" y="6776011"/>
            <a:ext cx="342064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1" r="69464" b="24048"/>
          <a:stretch>
            <a:fillRect/>
          </a:stretch>
        </p:blipFill>
        <p:spPr bwMode="auto">
          <a:xfrm>
            <a:off x="1087261" y="6782851"/>
            <a:ext cx="385762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5" t="47858" b="18571"/>
          <a:stretch>
            <a:fillRect/>
          </a:stretch>
        </p:blipFill>
        <p:spPr bwMode="auto">
          <a:xfrm>
            <a:off x="2696897" y="6784360"/>
            <a:ext cx="322761" cy="3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1247458" y="472496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247458" y="518216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1247458" y="541076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1247458" y="598226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1247458" y="630611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1" t="43571" b="24524"/>
          <a:stretch>
            <a:fillRect/>
          </a:stretch>
        </p:blipFill>
        <p:spPr bwMode="auto">
          <a:xfrm>
            <a:off x="2349910" y="6785259"/>
            <a:ext cx="325963" cy="3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4" t="35001" r="58214" b="38095"/>
          <a:stretch>
            <a:fillRect/>
          </a:stretch>
        </p:blipFill>
        <p:spPr bwMode="auto">
          <a:xfrm>
            <a:off x="3055728" y="6782785"/>
            <a:ext cx="371385" cy="3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segment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8" t="38464" r="66618" b="47446"/>
          <a:stretch>
            <a:fillRect/>
          </a:stretch>
        </p:blipFill>
        <p:spPr bwMode="auto">
          <a:xfrm>
            <a:off x="1489701" y="8235411"/>
            <a:ext cx="381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9" descr="segment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7" t="45786" r="49146" b="20226"/>
          <a:stretch>
            <a:fillRect/>
          </a:stretch>
        </p:blipFill>
        <p:spPr bwMode="auto">
          <a:xfrm>
            <a:off x="2945213" y="7437871"/>
            <a:ext cx="285094" cy="2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 descr="segment1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3" r="70982" b="26616"/>
          <a:stretch>
            <a:fillRect/>
          </a:stretch>
        </p:blipFill>
        <p:spPr bwMode="auto">
          <a:xfrm>
            <a:off x="3262006" y="7248709"/>
            <a:ext cx="239283" cy="1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segment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37152" r="32236" b="42377"/>
          <a:stretch>
            <a:fillRect/>
          </a:stretch>
        </p:blipFill>
        <p:spPr bwMode="auto">
          <a:xfrm>
            <a:off x="1111512" y="8185862"/>
            <a:ext cx="3619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50238" r="26430" b="5238"/>
          <a:stretch>
            <a:fillRect/>
          </a:stretch>
        </p:blipFill>
        <p:spPr bwMode="auto">
          <a:xfrm>
            <a:off x="2945213" y="7248709"/>
            <a:ext cx="285094" cy="1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1" r="69464" b="24048"/>
          <a:stretch>
            <a:fillRect/>
          </a:stretch>
        </p:blipFill>
        <p:spPr bwMode="auto">
          <a:xfrm>
            <a:off x="3258961" y="7439966"/>
            <a:ext cx="242328" cy="1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/>
          <p:cNvGrpSpPr/>
          <p:nvPr/>
        </p:nvGrpSpPr>
        <p:grpSpPr>
          <a:xfrm>
            <a:off x="242523" y="8142336"/>
            <a:ext cx="856048" cy="401379"/>
            <a:chOff x="3319136" y="5893211"/>
            <a:chExt cx="856048" cy="401379"/>
          </a:xfrm>
        </p:grpSpPr>
        <p:pic>
          <p:nvPicPr>
            <p:cNvPr id="51" name="Picture 13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21" t="43571" b="24524"/>
            <a:stretch>
              <a:fillRect/>
            </a:stretch>
          </p:blipFill>
          <p:spPr bwMode="auto">
            <a:xfrm>
              <a:off x="3319136" y="5893211"/>
              <a:ext cx="418103" cy="40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4" t="35001" r="58214" b="38095"/>
            <a:stretch>
              <a:fillRect/>
            </a:stretch>
          </p:blipFill>
          <p:spPr bwMode="auto">
            <a:xfrm>
              <a:off x="3760847" y="5897715"/>
              <a:ext cx="414337" cy="39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2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5" t="47858" b="18571"/>
          <a:stretch>
            <a:fillRect/>
          </a:stretch>
        </p:blipFill>
        <p:spPr bwMode="auto">
          <a:xfrm>
            <a:off x="2945213" y="7652997"/>
            <a:ext cx="207562" cy="2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0" descr="segment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6" t="51225" b="17242"/>
          <a:stretch>
            <a:fillRect/>
          </a:stretch>
        </p:blipFill>
        <p:spPr bwMode="auto">
          <a:xfrm>
            <a:off x="3181438" y="7680840"/>
            <a:ext cx="196080" cy="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2025751" y="7244147"/>
          <a:ext cx="903287" cy="1883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3287"/>
              </a:tblGrid>
              <a:tr h="2009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3-&gt;6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9-&gt;1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10-&gt;2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4-&gt;(10-2)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11-&gt;8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7-&gt;(4-10-2)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0-&gt;5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(0-5)-&gt;(11,8)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3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(9,1)-&gt;(3,6)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9" name="Picture 2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5" t="47858" b="18571"/>
          <a:stretch>
            <a:fillRect/>
          </a:stretch>
        </p:blipFill>
        <p:spPr bwMode="auto">
          <a:xfrm>
            <a:off x="2946156" y="7853390"/>
            <a:ext cx="207562" cy="2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0" descr="segment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6" t="51225" b="17242"/>
          <a:stretch>
            <a:fillRect/>
          </a:stretch>
        </p:blipFill>
        <p:spPr bwMode="auto">
          <a:xfrm>
            <a:off x="3182381" y="7881233"/>
            <a:ext cx="196080" cy="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6" descr="segment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0" t="55376" b="23785"/>
          <a:stretch>
            <a:fillRect/>
          </a:stretch>
        </p:blipFill>
        <p:spPr bwMode="auto">
          <a:xfrm>
            <a:off x="3400599" y="7855233"/>
            <a:ext cx="201380" cy="23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/>
          <p:cNvGrpSpPr/>
          <p:nvPr/>
        </p:nvGrpSpPr>
        <p:grpSpPr>
          <a:xfrm>
            <a:off x="2945213" y="8081390"/>
            <a:ext cx="432305" cy="200690"/>
            <a:chOff x="3319136" y="5893211"/>
            <a:chExt cx="856048" cy="401379"/>
          </a:xfrm>
        </p:grpSpPr>
        <p:pic>
          <p:nvPicPr>
            <p:cNvPr id="63" name="Picture 13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21" t="43571" b="24524"/>
            <a:stretch>
              <a:fillRect/>
            </a:stretch>
          </p:blipFill>
          <p:spPr bwMode="auto">
            <a:xfrm>
              <a:off x="3319136" y="5893211"/>
              <a:ext cx="418103" cy="40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4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4" t="35001" r="58214" b="38095"/>
            <a:stretch>
              <a:fillRect/>
            </a:stretch>
          </p:blipFill>
          <p:spPr bwMode="auto">
            <a:xfrm>
              <a:off x="3760847" y="5897715"/>
              <a:ext cx="414337" cy="39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5" name="Picture 11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40475" r="55179" b="32143"/>
          <a:stretch>
            <a:fillRect/>
          </a:stretch>
        </p:blipFill>
        <p:spPr bwMode="auto">
          <a:xfrm>
            <a:off x="3620819" y="8310561"/>
            <a:ext cx="242581" cy="20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5" t="47858" b="18571"/>
          <a:stretch>
            <a:fillRect/>
          </a:stretch>
        </p:blipFill>
        <p:spPr bwMode="auto">
          <a:xfrm>
            <a:off x="2945213" y="8285728"/>
            <a:ext cx="207562" cy="2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0" descr="segment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6" t="51225" b="17242"/>
          <a:stretch>
            <a:fillRect/>
          </a:stretch>
        </p:blipFill>
        <p:spPr bwMode="auto">
          <a:xfrm>
            <a:off x="3181438" y="8313571"/>
            <a:ext cx="196080" cy="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6" descr="segment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0" t="55376" b="23785"/>
          <a:stretch>
            <a:fillRect/>
          </a:stretch>
        </p:blipFill>
        <p:spPr bwMode="auto">
          <a:xfrm>
            <a:off x="3399656" y="8287571"/>
            <a:ext cx="201380" cy="23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8" descr="segment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8" t="38464" r="66618" b="47446"/>
          <a:stretch>
            <a:fillRect/>
          </a:stretch>
        </p:blipFill>
        <p:spPr bwMode="auto">
          <a:xfrm>
            <a:off x="3186735" y="8546216"/>
            <a:ext cx="248615" cy="14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7" descr="segment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37152" r="32236" b="42377"/>
          <a:stretch>
            <a:fillRect/>
          </a:stretch>
        </p:blipFill>
        <p:spPr bwMode="auto">
          <a:xfrm>
            <a:off x="2943011" y="8514802"/>
            <a:ext cx="236184" cy="20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/>
          <p:cNvGrpSpPr/>
          <p:nvPr/>
        </p:nvGrpSpPr>
        <p:grpSpPr>
          <a:xfrm>
            <a:off x="2932717" y="8717303"/>
            <a:ext cx="432305" cy="200690"/>
            <a:chOff x="3319136" y="5893211"/>
            <a:chExt cx="856048" cy="401379"/>
          </a:xfrm>
        </p:grpSpPr>
        <p:pic>
          <p:nvPicPr>
            <p:cNvPr id="74" name="Picture 13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21" t="43571" b="24524"/>
            <a:stretch>
              <a:fillRect/>
            </a:stretch>
          </p:blipFill>
          <p:spPr bwMode="auto">
            <a:xfrm>
              <a:off x="3319136" y="5893211"/>
              <a:ext cx="418103" cy="40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4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4" t="35001" r="58214" b="38095"/>
            <a:stretch>
              <a:fillRect/>
            </a:stretch>
          </p:blipFill>
          <p:spPr bwMode="auto">
            <a:xfrm>
              <a:off x="3760847" y="5897715"/>
              <a:ext cx="414337" cy="39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" name="Picture 18" descr="segment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8" t="38464" r="66618" b="47446"/>
          <a:stretch>
            <a:fillRect/>
          </a:stretch>
        </p:blipFill>
        <p:spPr bwMode="auto">
          <a:xfrm>
            <a:off x="3620819" y="8751619"/>
            <a:ext cx="248615" cy="14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7" descr="segment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37152" r="32236" b="42377"/>
          <a:stretch>
            <a:fillRect/>
          </a:stretch>
        </p:blipFill>
        <p:spPr bwMode="auto">
          <a:xfrm>
            <a:off x="3377095" y="8720205"/>
            <a:ext cx="236184" cy="20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9" descr="segment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7" t="45786" r="49146" b="20226"/>
          <a:stretch>
            <a:fillRect/>
          </a:stretch>
        </p:blipFill>
        <p:spPr bwMode="auto">
          <a:xfrm>
            <a:off x="3483631" y="8925312"/>
            <a:ext cx="285094" cy="2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2" descr="segment1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3" r="70982" b="26616"/>
          <a:stretch>
            <a:fillRect/>
          </a:stretch>
        </p:blipFill>
        <p:spPr bwMode="auto">
          <a:xfrm>
            <a:off x="3226654" y="8932232"/>
            <a:ext cx="239283" cy="1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50238" r="26430" b="5238"/>
          <a:stretch>
            <a:fillRect/>
          </a:stretch>
        </p:blipFill>
        <p:spPr bwMode="auto">
          <a:xfrm>
            <a:off x="2924542" y="8932232"/>
            <a:ext cx="285094" cy="1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1" r="69464" b="24048"/>
          <a:stretch>
            <a:fillRect/>
          </a:stretch>
        </p:blipFill>
        <p:spPr bwMode="auto">
          <a:xfrm>
            <a:off x="3781109" y="8922903"/>
            <a:ext cx="242328" cy="1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932717" y="8282080"/>
            <a:ext cx="930683" cy="238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2932716" y="8704977"/>
            <a:ext cx="930683" cy="2201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2926681" y="8930027"/>
            <a:ext cx="1127794" cy="1919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0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249589"/>
              </p:ext>
            </p:extLst>
          </p:nvPr>
        </p:nvGraphicFramePr>
        <p:xfrm>
          <a:off x="244260" y="4294372"/>
          <a:ext cx="3736069" cy="1793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9166"/>
                <a:gridCol w="623943"/>
                <a:gridCol w="8229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1-</a:t>
                      </a:r>
                      <a:r>
                        <a:rPr lang="en-US" sz="1100" dirty="0">
                          <a:effectLst/>
                        </a:rPr>
                        <a:t>&gt;6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.</a:t>
                      </a:r>
                      <a:r>
                        <a:rPr lang="en-US" sz="1100" dirty="0" smtClean="0">
                          <a:effectLst/>
                        </a:rPr>
                        <a:t>00098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.00078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9-&gt;(1-6)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.</a:t>
                      </a:r>
                      <a:r>
                        <a:rPr lang="en-US" sz="1100" dirty="0" smtClean="0">
                          <a:effectLst/>
                        </a:rPr>
                        <a:t>00151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.00167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3-&gt;(9-1-6)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11-&gt;8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.0025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.00115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5-&gt;(11-8)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.00340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.</a:t>
                      </a:r>
                      <a:r>
                        <a:rPr lang="en-US" sz="1100" dirty="0" smtClean="0">
                          <a:effectLst/>
                        </a:rPr>
                        <a:t>00125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4-&gt;(5-11-8)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.00047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.</a:t>
                      </a:r>
                      <a:r>
                        <a:rPr lang="en-US" sz="1100" dirty="0" smtClean="0">
                          <a:effectLst/>
                        </a:rPr>
                        <a:t>00043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10-&gt;2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.00111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.00075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7-&gt;(10-2)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.00130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.000999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.00172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.00125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1247458" y="472496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247458" y="518216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1247458" y="541076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1247458" y="598226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1247458" y="6306111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53010" y="6462438"/>
            <a:ext cx="390525" cy="568898"/>
            <a:chOff x="253010" y="6462438"/>
            <a:chExt cx="390525" cy="568898"/>
          </a:xfrm>
        </p:grpSpPr>
        <p:pic>
          <p:nvPicPr>
            <p:cNvPr id="2051" name="Picture 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22" t="50238" r="26430" b="5238"/>
            <a:stretch>
              <a:fillRect/>
            </a:stretch>
          </p:blipFill>
          <p:spPr bwMode="auto">
            <a:xfrm>
              <a:off x="253010" y="6783686"/>
              <a:ext cx="390525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94685" y="6462438"/>
              <a:ext cx="184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6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66127" y="6462438"/>
            <a:ext cx="422178" cy="607388"/>
            <a:chOff x="666127" y="6462438"/>
            <a:chExt cx="422178" cy="607388"/>
          </a:xfrm>
        </p:grpSpPr>
        <p:pic>
          <p:nvPicPr>
            <p:cNvPr id="2056" name="Picture 19" descr="segment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77" t="45786" r="49146" b="20226"/>
            <a:stretch>
              <a:fillRect/>
            </a:stretch>
          </p:blipFill>
          <p:spPr bwMode="auto">
            <a:xfrm>
              <a:off x="666127" y="6784076"/>
              <a:ext cx="40005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06362" y="6462438"/>
              <a:ext cx="3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87261" y="6470422"/>
            <a:ext cx="390290" cy="629929"/>
            <a:chOff x="1087261" y="6470422"/>
            <a:chExt cx="390290" cy="629929"/>
          </a:xfrm>
        </p:grpSpPr>
        <p:pic>
          <p:nvPicPr>
            <p:cNvPr id="2060" name="Picture 2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81" r="69464" b="24048"/>
            <a:stretch>
              <a:fillRect/>
            </a:stretch>
          </p:blipFill>
          <p:spPr bwMode="auto">
            <a:xfrm>
              <a:off x="1087261" y="6782851"/>
              <a:ext cx="385762" cy="31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1095608" y="6470422"/>
              <a:ext cx="3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764321" y="6471033"/>
            <a:ext cx="407243" cy="597684"/>
            <a:chOff x="1982555" y="6472142"/>
            <a:chExt cx="407243" cy="597684"/>
          </a:xfrm>
        </p:grpSpPr>
        <p:pic>
          <p:nvPicPr>
            <p:cNvPr id="2055" name="Picture 20" descr="segment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46" t="51225" b="17242"/>
            <a:stretch>
              <a:fillRect/>
            </a:stretch>
          </p:blipFill>
          <p:spPr bwMode="auto">
            <a:xfrm>
              <a:off x="1982555" y="6784076"/>
              <a:ext cx="3429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2007855" y="6472142"/>
              <a:ext cx="3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12023" y="6462438"/>
            <a:ext cx="459762" cy="640314"/>
            <a:chOff x="1512023" y="6462438"/>
            <a:chExt cx="459762" cy="640314"/>
          </a:xfrm>
        </p:grpSpPr>
        <p:pic>
          <p:nvPicPr>
            <p:cNvPr id="2054" name="Picture 22" descr="segment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93" r="70982" b="26616"/>
            <a:stretch>
              <a:fillRect/>
            </a:stretch>
          </p:blipFill>
          <p:spPr bwMode="auto">
            <a:xfrm>
              <a:off x="1512023" y="6778902"/>
              <a:ext cx="4286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1589842" y="6462438"/>
              <a:ext cx="3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3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084778" y="6458623"/>
            <a:ext cx="551110" cy="641728"/>
            <a:chOff x="2296552" y="6456456"/>
            <a:chExt cx="551110" cy="641728"/>
          </a:xfrm>
        </p:grpSpPr>
        <p:pic>
          <p:nvPicPr>
            <p:cNvPr id="2049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21" t="43571" b="24524"/>
            <a:stretch>
              <a:fillRect/>
            </a:stretch>
          </p:blipFill>
          <p:spPr bwMode="auto">
            <a:xfrm>
              <a:off x="2349910" y="6785259"/>
              <a:ext cx="325963" cy="31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2296552" y="6456456"/>
              <a:ext cx="551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5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433152" y="6458795"/>
            <a:ext cx="452627" cy="677008"/>
            <a:chOff x="2636918" y="6457583"/>
            <a:chExt cx="452627" cy="677008"/>
          </a:xfrm>
        </p:grpSpPr>
        <p:pic>
          <p:nvPicPr>
            <p:cNvPr id="2058" name="Picture 2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85" t="47858" b="18571"/>
            <a:stretch>
              <a:fillRect/>
            </a:stretch>
          </p:blipFill>
          <p:spPr bwMode="auto">
            <a:xfrm>
              <a:off x="2696897" y="6784360"/>
              <a:ext cx="322761" cy="350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/>
            <p:cNvSpPr txBox="1"/>
            <p:nvPr/>
          </p:nvSpPr>
          <p:spPr>
            <a:xfrm>
              <a:off x="2636918" y="6457583"/>
              <a:ext cx="45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10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36871" y="6451231"/>
            <a:ext cx="464614" cy="649559"/>
            <a:chOff x="3435133" y="6445115"/>
            <a:chExt cx="464614" cy="649559"/>
          </a:xfrm>
        </p:grpSpPr>
        <p:pic>
          <p:nvPicPr>
            <p:cNvPr id="2052" name="Picture 27" descr="segment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94" t="37152" r="32236" b="42377"/>
            <a:stretch>
              <a:fillRect/>
            </a:stretch>
          </p:blipFill>
          <p:spPr bwMode="auto">
            <a:xfrm>
              <a:off x="3474466" y="6780349"/>
              <a:ext cx="36195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/>
            <p:cNvSpPr txBox="1"/>
            <p:nvPr/>
          </p:nvSpPr>
          <p:spPr>
            <a:xfrm>
              <a:off x="3435133" y="6445115"/>
              <a:ext cx="464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15389" y="6451231"/>
            <a:ext cx="483949" cy="679884"/>
            <a:chOff x="3008360" y="6458634"/>
            <a:chExt cx="483949" cy="679884"/>
          </a:xfrm>
        </p:grpSpPr>
        <p:pic>
          <p:nvPicPr>
            <p:cNvPr id="2059" name="Picture 2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4" t="35001" r="58214" b="38095"/>
            <a:stretch>
              <a:fillRect/>
            </a:stretch>
          </p:blipFill>
          <p:spPr bwMode="auto">
            <a:xfrm>
              <a:off x="3055728" y="6782785"/>
              <a:ext cx="371385" cy="35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/>
            <p:cNvSpPr txBox="1"/>
            <p:nvPr/>
          </p:nvSpPr>
          <p:spPr>
            <a:xfrm>
              <a:off x="3008360" y="6458634"/>
              <a:ext cx="483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11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1223" y="6458623"/>
            <a:ext cx="381943" cy="668097"/>
            <a:chOff x="3870544" y="6456566"/>
            <a:chExt cx="381943" cy="668097"/>
          </a:xfrm>
        </p:grpSpPr>
        <p:pic>
          <p:nvPicPr>
            <p:cNvPr id="2053" name="Picture 26" descr="segment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20" t="55376" b="23785"/>
            <a:stretch>
              <a:fillRect/>
            </a:stretch>
          </p:blipFill>
          <p:spPr bwMode="auto">
            <a:xfrm>
              <a:off x="3871365" y="6780416"/>
              <a:ext cx="297304" cy="34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/>
            <p:cNvSpPr txBox="1"/>
            <p:nvPr/>
          </p:nvSpPr>
          <p:spPr>
            <a:xfrm>
              <a:off x="3870544" y="6456566"/>
              <a:ext cx="3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63399" y="6456798"/>
            <a:ext cx="392372" cy="602200"/>
            <a:chOff x="4206568" y="6456386"/>
            <a:chExt cx="392372" cy="602200"/>
          </a:xfrm>
        </p:grpSpPr>
        <p:pic>
          <p:nvPicPr>
            <p:cNvPr id="2050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7" t="40475" r="55179" b="32143"/>
            <a:stretch>
              <a:fillRect/>
            </a:stretch>
          </p:blipFill>
          <p:spPr bwMode="auto">
            <a:xfrm>
              <a:off x="4206568" y="6776011"/>
              <a:ext cx="342064" cy="28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/>
            <p:cNvSpPr txBox="1"/>
            <p:nvPr/>
          </p:nvSpPr>
          <p:spPr>
            <a:xfrm>
              <a:off x="4216997" y="6456386"/>
              <a:ext cx="3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34153" y="6458728"/>
            <a:ext cx="419233" cy="544144"/>
            <a:chOff x="4595778" y="6460467"/>
            <a:chExt cx="419233" cy="544144"/>
          </a:xfrm>
        </p:grpSpPr>
        <p:pic>
          <p:nvPicPr>
            <p:cNvPr id="2057" name="Picture 18" descr="segment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78" t="38464" r="66618" b="47446"/>
            <a:stretch>
              <a:fillRect/>
            </a:stretch>
          </p:blipFill>
          <p:spPr bwMode="auto">
            <a:xfrm>
              <a:off x="4595778" y="6776011"/>
              <a:ext cx="3810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4633068" y="6460467"/>
              <a:ext cx="3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sp>
        <p:nvSpPr>
          <p:cNvPr id="29" name="Freeform 28"/>
          <p:cNvSpPr/>
          <p:nvPr/>
        </p:nvSpPr>
        <p:spPr>
          <a:xfrm>
            <a:off x="485687" y="7956755"/>
            <a:ext cx="471949" cy="141238"/>
          </a:xfrm>
          <a:custGeom>
            <a:avLst/>
            <a:gdLst>
              <a:gd name="connsiteX0" fmla="*/ 0 w 471949"/>
              <a:gd name="connsiteY0" fmla="*/ 0 h 141238"/>
              <a:gd name="connsiteX1" fmla="*/ 14749 w 471949"/>
              <a:gd name="connsiteY1" fmla="*/ 36871 h 141238"/>
              <a:gd name="connsiteX2" fmla="*/ 95865 w 471949"/>
              <a:gd name="connsiteY2" fmla="*/ 58993 h 141238"/>
              <a:gd name="connsiteX3" fmla="*/ 154858 w 471949"/>
              <a:gd name="connsiteY3" fmla="*/ 88490 h 141238"/>
              <a:gd name="connsiteX4" fmla="*/ 176981 w 471949"/>
              <a:gd name="connsiteY4" fmla="*/ 103238 h 141238"/>
              <a:gd name="connsiteX5" fmla="*/ 235975 w 471949"/>
              <a:gd name="connsiteY5" fmla="*/ 125361 h 141238"/>
              <a:gd name="connsiteX6" fmla="*/ 258097 w 471949"/>
              <a:gd name="connsiteY6" fmla="*/ 140109 h 141238"/>
              <a:gd name="connsiteX7" fmla="*/ 353962 w 471949"/>
              <a:gd name="connsiteY7" fmla="*/ 117987 h 141238"/>
              <a:gd name="connsiteX8" fmla="*/ 383458 w 471949"/>
              <a:gd name="connsiteY8" fmla="*/ 81116 h 141238"/>
              <a:gd name="connsiteX9" fmla="*/ 398207 w 471949"/>
              <a:gd name="connsiteY9" fmla="*/ 66367 h 141238"/>
              <a:gd name="connsiteX10" fmla="*/ 427704 w 471949"/>
              <a:gd name="connsiteY10" fmla="*/ 29496 h 141238"/>
              <a:gd name="connsiteX11" fmla="*/ 471949 w 471949"/>
              <a:gd name="connsiteY11" fmla="*/ 7374 h 14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1949" h="141238">
                <a:moveTo>
                  <a:pt x="0" y="0"/>
                </a:moveTo>
                <a:cubicBezTo>
                  <a:pt x="4916" y="12290"/>
                  <a:pt x="4787" y="28154"/>
                  <a:pt x="14749" y="36871"/>
                </a:cubicBezTo>
                <a:cubicBezTo>
                  <a:pt x="25837" y="46573"/>
                  <a:pt x="80068" y="55834"/>
                  <a:pt x="95865" y="58993"/>
                </a:cubicBezTo>
                <a:cubicBezTo>
                  <a:pt x="147110" y="93159"/>
                  <a:pt x="82710" y="52417"/>
                  <a:pt x="154858" y="88490"/>
                </a:cubicBezTo>
                <a:cubicBezTo>
                  <a:pt x="162785" y="92453"/>
                  <a:pt x="169054" y="99274"/>
                  <a:pt x="176981" y="103238"/>
                </a:cubicBezTo>
                <a:cubicBezTo>
                  <a:pt x="194623" y="112059"/>
                  <a:pt x="216824" y="118978"/>
                  <a:pt x="235975" y="125361"/>
                </a:cubicBezTo>
                <a:cubicBezTo>
                  <a:pt x="243349" y="130277"/>
                  <a:pt x="249265" y="139373"/>
                  <a:pt x="258097" y="140109"/>
                </a:cubicBezTo>
                <a:cubicBezTo>
                  <a:pt x="309626" y="144403"/>
                  <a:pt x="317280" y="136327"/>
                  <a:pt x="353962" y="117987"/>
                </a:cubicBezTo>
                <a:cubicBezTo>
                  <a:pt x="389577" y="82370"/>
                  <a:pt x="346243" y="127635"/>
                  <a:pt x="383458" y="81116"/>
                </a:cubicBezTo>
                <a:cubicBezTo>
                  <a:pt x="387801" y="75687"/>
                  <a:pt x="393864" y="71796"/>
                  <a:pt x="398207" y="66367"/>
                </a:cubicBezTo>
                <a:cubicBezTo>
                  <a:pt x="409478" y="52278"/>
                  <a:pt x="412442" y="39671"/>
                  <a:pt x="427704" y="29496"/>
                </a:cubicBezTo>
                <a:cubicBezTo>
                  <a:pt x="427711" y="29491"/>
                  <a:pt x="464571" y="11063"/>
                  <a:pt x="471949" y="73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981319" y="8350050"/>
            <a:ext cx="840658" cy="199103"/>
          </a:xfrm>
          <a:custGeom>
            <a:avLst/>
            <a:gdLst>
              <a:gd name="connsiteX0" fmla="*/ 0 w 840658"/>
              <a:gd name="connsiteY0" fmla="*/ 7374 h 199103"/>
              <a:gd name="connsiteX1" fmla="*/ 36871 w 840658"/>
              <a:gd name="connsiteY1" fmla="*/ 44245 h 199103"/>
              <a:gd name="connsiteX2" fmla="*/ 73742 w 840658"/>
              <a:gd name="connsiteY2" fmla="*/ 95864 h 199103"/>
              <a:gd name="connsiteX3" fmla="*/ 95865 w 840658"/>
              <a:gd name="connsiteY3" fmla="*/ 110613 h 199103"/>
              <a:gd name="connsiteX4" fmla="*/ 125362 w 840658"/>
              <a:gd name="connsiteY4" fmla="*/ 125361 h 199103"/>
              <a:gd name="connsiteX5" fmla="*/ 154858 w 840658"/>
              <a:gd name="connsiteY5" fmla="*/ 132735 h 199103"/>
              <a:gd name="connsiteX6" fmla="*/ 176981 w 840658"/>
              <a:gd name="connsiteY6" fmla="*/ 140109 h 199103"/>
              <a:gd name="connsiteX7" fmla="*/ 235974 w 840658"/>
              <a:gd name="connsiteY7" fmla="*/ 125361 h 199103"/>
              <a:gd name="connsiteX8" fmla="*/ 258097 w 840658"/>
              <a:gd name="connsiteY8" fmla="*/ 117987 h 199103"/>
              <a:gd name="connsiteX9" fmla="*/ 280220 w 840658"/>
              <a:gd name="connsiteY9" fmla="*/ 103238 h 199103"/>
              <a:gd name="connsiteX10" fmla="*/ 339213 w 840658"/>
              <a:gd name="connsiteY10" fmla="*/ 73742 h 199103"/>
              <a:gd name="connsiteX11" fmla="*/ 353962 w 840658"/>
              <a:gd name="connsiteY11" fmla="*/ 51619 h 199103"/>
              <a:gd name="connsiteX12" fmla="*/ 361336 w 840658"/>
              <a:gd name="connsiteY12" fmla="*/ 29497 h 199103"/>
              <a:gd name="connsiteX13" fmla="*/ 376084 w 840658"/>
              <a:gd name="connsiteY13" fmla="*/ 14748 h 199103"/>
              <a:gd name="connsiteX14" fmla="*/ 405581 w 840658"/>
              <a:gd name="connsiteY14" fmla="*/ 22122 h 199103"/>
              <a:gd name="connsiteX15" fmla="*/ 427703 w 840658"/>
              <a:gd name="connsiteY15" fmla="*/ 51619 h 199103"/>
              <a:gd name="connsiteX16" fmla="*/ 449826 w 840658"/>
              <a:gd name="connsiteY16" fmla="*/ 73742 h 199103"/>
              <a:gd name="connsiteX17" fmla="*/ 464574 w 840658"/>
              <a:gd name="connsiteY17" fmla="*/ 95864 h 199103"/>
              <a:gd name="connsiteX18" fmla="*/ 486697 w 840658"/>
              <a:gd name="connsiteY18" fmla="*/ 125361 h 199103"/>
              <a:gd name="connsiteX19" fmla="*/ 501445 w 840658"/>
              <a:gd name="connsiteY19" fmla="*/ 147484 h 199103"/>
              <a:gd name="connsiteX20" fmla="*/ 523568 w 840658"/>
              <a:gd name="connsiteY20" fmla="*/ 162232 h 199103"/>
              <a:gd name="connsiteX21" fmla="*/ 553065 w 840658"/>
              <a:gd name="connsiteY21" fmla="*/ 184355 h 199103"/>
              <a:gd name="connsiteX22" fmla="*/ 604684 w 840658"/>
              <a:gd name="connsiteY22" fmla="*/ 199103 h 199103"/>
              <a:gd name="connsiteX23" fmla="*/ 700549 w 840658"/>
              <a:gd name="connsiteY23" fmla="*/ 191729 h 199103"/>
              <a:gd name="connsiteX24" fmla="*/ 722671 w 840658"/>
              <a:gd name="connsiteY24" fmla="*/ 184355 h 199103"/>
              <a:gd name="connsiteX25" fmla="*/ 752168 w 840658"/>
              <a:gd name="connsiteY25" fmla="*/ 147484 h 199103"/>
              <a:gd name="connsiteX26" fmla="*/ 774291 w 840658"/>
              <a:gd name="connsiteY26" fmla="*/ 117987 h 199103"/>
              <a:gd name="connsiteX27" fmla="*/ 818536 w 840658"/>
              <a:gd name="connsiteY27" fmla="*/ 44245 h 199103"/>
              <a:gd name="connsiteX28" fmla="*/ 825910 w 840658"/>
              <a:gd name="connsiteY28" fmla="*/ 22122 h 199103"/>
              <a:gd name="connsiteX29" fmla="*/ 840658 w 840658"/>
              <a:gd name="connsiteY29" fmla="*/ 0 h 19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40658" h="199103">
                <a:moveTo>
                  <a:pt x="0" y="7374"/>
                </a:moveTo>
                <a:cubicBezTo>
                  <a:pt x="12290" y="19664"/>
                  <a:pt x="25425" y="31164"/>
                  <a:pt x="36871" y="44245"/>
                </a:cubicBezTo>
                <a:cubicBezTo>
                  <a:pt x="66177" y="77737"/>
                  <a:pt x="35570" y="57692"/>
                  <a:pt x="73742" y="95864"/>
                </a:cubicBezTo>
                <a:cubicBezTo>
                  <a:pt x="80009" y="102131"/>
                  <a:pt x="88170" y="106216"/>
                  <a:pt x="95865" y="110613"/>
                </a:cubicBezTo>
                <a:cubicBezTo>
                  <a:pt x="105409" y="116067"/>
                  <a:pt x="115069" y="121501"/>
                  <a:pt x="125362" y="125361"/>
                </a:cubicBezTo>
                <a:cubicBezTo>
                  <a:pt x="134851" y="128919"/>
                  <a:pt x="145113" y="129951"/>
                  <a:pt x="154858" y="132735"/>
                </a:cubicBezTo>
                <a:cubicBezTo>
                  <a:pt x="162332" y="134870"/>
                  <a:pt x="169607" y="137651"/>
                  <a:pt x="176981" y="140109"/>
                </a:cubicBezTo>
                <a:cubicBezTo>
                  <a:pt x="196645" y="135193"/>
                  <a:pt x="216419" y="130694"/>
                  <a:pt x="235974" y="125361"/>
                </a:cubicBezTo>
                <a:cubicBezTo>
                  <a:pt x="243473" y="123316"/>
                  <a:pt x="251144" y="121463"/>
                  <a:pt x="258097" y="117987"/>
                </a:cubicBezTo>
                <a:cubicBezTo>
                  <a:pt x="266024" y="114023"/>
                  <a:pt x="272439" y="107482"/>
                  <a:pt x="280220" y="103238"/>
                </a:cubicBezTo>
                <a:cubicBezTo>
                  <a:pt x="299521" y="92710"/>
                  <a:pt x="339213" y="73742"/>
                  <a:pt x="339213" y="73742"/>
                </a:cubicBezTo>
                <a:cubicBezTo>
                  <a:pt x="344129" y="66368"/>
                  <a:pt x="349998" y="59546"/>
                  <a:pt x="353962" y="51619"/>
                </a:cubicBezTo>
                <a:cubicBezTo>
                  <a:pt x="357438" y="44667"/>
                  <a:pt x="357337" y="36162"/>
                  <a:pt x="361336" y="29497"/>
                </a:cubicBezTo>
                <a:cubicBezTo>
                  <a:pt x="364913" y="23535"/>
                  <a:pt x="371168" y="19664"/>
                  <a:pt x="376084" y="14748"/>
                </a:cubicBezTo>
                <a:cubicBezTo>
                  <a:pt x="385916" y="17206"/>
                  <a:pt x="397334" y="16231"/>
                  <a:pt x="405581" y="22122"/>
                </a:cubicBezTo>
                <a:cubicBezTo>
                  <a:pt x="415582" y="29266"/>
                  <a:pt x="419705" y="42287"/>
                  <a:pt x="427703" y="51619"/>
                </a:cubicBezTo>
                <a:cubicBezTo>
                  <a:pt x="434490" y="59537"/>
                  <a:pt x="443150" y="65730"/>
                  <a:pt x="449826" y="73742"/>
                </a:cubicBezTo>
                <a:cubicBezTo>
                  <a:pt x="455500" y="80550"/>
                  <a:pt x="459423" y="88652"/>
                  <a:pt x="464574" y="95864"/>
                </a:cubicBezTo>
                <a:cubicBezTo>
                  <a:pt x="471718" y="105865"/>
                  <a:pt x="479553" y="115360"/>
                  <a:pt x="486697" y="125361"/>
                </a:cubicBezTo>
                <a:cubicBezTo>
                  <a:pt x="491848" y="132573"/>
                  <a:pt x="495178" y="141217"/>
                  <a:pt x="501445" y="147484"/>
                </a:cubicBezTo>
                <a:cubicBezTo>
                  <a:pt x="507712" y="153751"/>
                  <a:pt x="516356" y="157081"/>
                  <a:pt x="523568" y="162232"/>
                </a:cubicBezTo>
                <a:cubicBezTo>
                  <a:pt x="533569" y="169376"/>
                  <a:pt x="542394" y="178257"/>
                  <a:pt x="553065" y="184355"/>
                </a:cubicBezTo>
                <a:cubicBezTo>
                  <a:pt x="561293" y="189057"/>
                  <a:pt x="598298" y="197507"/>
                  <a:pt x="604684" y="199103"/>
                </a:cubicBezTo>
                <a:cubicBezTo>
                  <a:pt x="636639" y="196645"/>
                  <a:pt x="668747" y="195704"/>
                  <a:pt x="700549" y="191729"/>
                </a:cubicBezTo>
                <a:cubicBezTo>
                  <a:pt x="708262" y="190765"/>
                  <a:pt x="716006" y="188354"/>
                  <a:pt x="722671" y="184355"/>
                </a:cubicBezTo>
                <a:cubicBezTo>
                  <a:pt x="735004" y="176955"/>
                  <a:pt x="744631" y="158035"/>
                  <a:pt x="752168" y="147484"/>
                </a:cubicBezTo>
                <a:cubicBezTo>
                  <a:pt x="759312" y="137483"/>
                  <a:pt x="767243" y="128056"/>
                  <a:pt x="774291" y="117987"/>
                </a:cubicBezTo>
                <a:cubicBezTo>
                  <a:pt x="793600" y="90402"/>
                  <a:pt x="805959" y="73591"/>
                  <a:pt x="818536" y="44245"/>
                </a:cubicBezTo>
                <a:cubicBezTo>
                  <a:pt x="821598" y="37100"/>
                  <a:pt x="822434" y="29075"/>
                  <a:pt x="825910" y="22122"/>
                </a:cubicBezTo>
                <a:cubicBezTo>
                  <a:pt x="829873" y="14195"/>
                  <a:pt x="840658" y="0"/>
                  <a:pt x="84065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Freeform 2060"/>
          <p:cNvSpPr/>
          <p:nvPr/>
        </p:nvSpPr>
        <p:spPr>
          <a:xfrm>
            <a:off x="4176627" y="8472948"/>
            <a:ext cx="1143265" cy="435077"/>
          </a:xfrm>
          <a:custGeom>
            <a:avLst/>
            <a:gdLst>
              <a:gd name="connsiteX0" fmla="*/ 1143265 w 1143265"/>
              <a:gd name="connsiteY0" fmla="*/ 420329 h 435077"/>
              <a:gd name="connsiteX1" fmla="*/ 1135891 w 1143265"/>
              <a:gd name="connsiteY1" fmla="*/ 353961 h 435077"/>
              <a:gd name="connsiteX2" fmla="*/ 1106394 w 1143265"/>
              <a:gd name="connsiteY2" fmla="*/ 346587 h 435077"/>
              <a:gd name="connsiteX3" fmla="*/ 1084272 w 1143265"/>
              <a:gd name="connsiteY3" fmla="*/ 339213 h 435077"/>
              <a:gd name="connsiteX4" fmla="*/ 1010530 w 1143265"/>
              <a:gd name="connsiteY4" fmla="*/ 324464 h 435077"/>
              <a:gd name="connsiteX5" fmla="*/ 958910 w 1143265"/>
              <a:gd name="connsiteY5" fmla="*/ 317090 h 435077"/>
              <a:gd name="connsiteX6" fmla="*/ 929414 w 1143265"/>
              <a:gd name="connsiteY6" fmla="*/ 309716 h 435077"/>
              <a:gd name="connsiteX7" fmla="*/ 863046 w 1143265"/>
              <a:gd name="connsiteY7" fmla="*/ 324464 h 435077"/>
              <a:gd name="connsiteX8" fmla="*/ 840923 w 1143265"/>
              <a:gd name="connsiteY8" fmla="*/ 331838 h 435077"/>
              <a:gd name="connsiteX9" fmla="*/ 804052 w 1143265"/>
              <a:gd name="connsiteY9" fmla="*/ 368709 h 435077"/>
              <a:gd name="connsiteX10" fmla="*/ 774556 w 1143265"/>
              <a:gd name="connsiteY10" fmla="*/ 435077 h 435077"/>
              <a:gd name="connsiteX11" fmla="*/ 752433 w 1143265"/>
              <a:gd name="connsiteY11" fmla="*/ 376084 h 435077"/>
              <a:gd name="connsiteX12" fmla="*/ 745059 w 1143265"/>
              <a:gd name="connsiteY12" fmla="*/ 353961 h 435077"/>
              <a:gd name="connsiteX13" fmla="*/ 737685 w 1143265"/>
              <a:gd name="connsiteY13" fmla="*/ 324464 h 435077"/>
              <a:gd name="connsiteX14" fmla="*/ 722936 w 1143265"/>
              <a:gd name="connsiteY14" fmla="*/ 243348 h 435077"/>
              <a:gd name="connsiteX15" fmla="*/ 700814 w 1143265"/>
              <a:gd name="connsiteY15" fmla="*/ 191729 h 435077"/>
              <a:gd name="connsiteX16" fmla="*/ 686065 w 1143265"/>
              <a:gd name="connsiteY16" fmla="*/ 147484 h 435077"/>
              <a:gd name="connsiteX17" fmla="*/ 641820 w 1143265"/>
              <a:gd name="connsiteY17" fmla="*/ 95864 h 435077"/>
              <a:gd name="connsiteX18" fmla="*/ 619698 w 1143265"/>
              <a:gd name="connsiteY18" fmla="*/ 73742 h 435077"/>
              <a:gd name="connsiteX19" fmla="*/ 545956 w 1143265"/>
              <a:gd name="connsiteY19" fmla="*/ 44245 h 435077"/>
              <a:gd name="connsiteX20" fmla="*/ 523833 w 1143265"/>
              <a:gd name="connsiteY20" fmla="*/ 36871 h 435077"/>
              <a:gd name="connsiteX21" fmla="*/ 479588 w 1143265"/>
              <a:gd name="connsiteY21" fmla="*/ 29496 h 435077"/>
              <a:gd name="connsiteX22" fmla="*/ 398472 w 1143265"/>
              <a:gd name="connsiteY22" fmla="*/ 7374 h 435077"/>
              <a:gd name="connsiteX23" fmla="*/ 339478 w 1143265"/>
              <a:gd name="connsiteY23" fmla="*/ 0 h 435077"/>
              <a:gd name="connsiteX24" fmla="*/ 221491 w 1143265"/>
              <a:gd name="connsiteY24" fmla="*/ 7374 h 435077"/>
              <a:gd name="connsiteX25" fmla="*/ 177246 w 1143265"/>
              <a:gd name="connsiteY25" fmla="*/ 29496 h 435077"/>
              <a:gd name="connsiteX26" fmla="*/ 162498 w 1143265"/>
              <a:gd name="connsiteY26" fmla="*/ 44245 h 435077"/>
              <a:gd name="connsiteX27" fmla="*/ 140375 w 1143265"/>
              <a:gd name="connsiteY27" fmla="*/ 58993 h 435077"/>
              <a:gd name="connsiteX28" fmla="*/ 96130 w 1143265"/>
              <a:gd name="connsiteY28" fmla="*/ 110613 h 435077"/>
              <a:gd name="connsiteX29" fmla="*/ 66633 w 1143265"/>
              <a:gd name="connsiteY29" fmla="*/ 147484 h 435077"/>
              <a:gd name="connsiteX30" fmla="*/ 59259 w 1143265"/>
              <a:gd name="connsiteY30" fmla="*/ 169606 h 435077"/>
              <a:gd name="connsiteX31" fmla="*/ 44510 w 1143265"/>
              <a:gd name="connsiteY31" fmla="*/ 191729 h 435077"/>
              <a:gd name="connsiteX32" fmla="*/ 29762 w 1143265"/>
              <a:gd name="connsiteY32" fmla="*/ 221225 h 435077"/>
              <a:gd name="connsiteX33" fmla="*/ 22388 w 1143265"/>
              <a:gd name="connsiteY33" fmla="*/ 250722 h 435077"/>
              <a:gd name="connsiteX34" fmla="*/ 15014 w 1143265"/>
              <a:gd name="connsiteY34" fmla="*/ 272845 h 435077"/>
              <a:gd name="connsiteX35" fmla="*/ 7639 w 1143265"/>
              <a:gd name="connsiteY35" fmla="*/ 346587 h 435077"/>
              <a:gd name="connsiteX36" fmla="*/ 265 w 1143265"/>
              <a:gd name="connsiteY36" fmla="*/ 435077 h 43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43265" h="435077">
                <a:moveTo>
                  <a:pt x="1143265" y="420329"/>
                </a:moveTo>
                <a:cubicBezTo>
                  <a:pt x="1140807" y="398206"/>
                  <a:pt x="1145845" y="373870"/>
                  <a:pt x="1135891" y="353961"/>
                </a:cubicBezTo>
                <a:cubicBezTo>
                  <a:pt x="1131359" y="344896"/>
                  <a:pt x="1116139" y="349371"/>
                  <a:pt x="1106394" y="346587"/>
                </a:cubicBezTo>
                <a:cubicBezTo>
                  <a:pt x="1098920" y="344452"/>
                  <a:pt x="1091746" y="341348"/>
                  <a:pt x="1084272" y="339213"/>
                </a:cubicBezTo>
                <a:cubicBezTo>
                  <a:pt x="1055756" y="331065"/>
                  <a:pt x="1041926" y="329294"/>
                  <a:pt x="1010530" y="324464"/>
                </a:cubicBezTo>
                <a:cubicBezTo>
                  <a:pt x="993351" y="321821"/>
                  <a:pt x="976011" y="320199"/>
                  <a:pt x="958910" y="317090"/>
                </a:cubicBezTo>
                <a:cubicBezTo>
                  <a:pt x="948939" y="315277"/>
                  <a:pt x="939246" y="312174"/>
                  <a:pt x="929414" y="309716"/>
                </a:cubicBezTo>
                <a:cubicBezTo>
                  <a:pt x="907291" y="314632"/>
                  <a:pt x="885032" y="318968"/>
                  <a:pt x="863046" y="324464"/>
                </a:cubicBezTo>
                <a:cubicBezTo>
                  <a:pt x="855505" y="326349"/>
                  <a:pt x="847142" y="327174"/>
                  <a:pt x="840923" y="331838"/>
                </a:cubicBezTo>
                <a:cubicBezTo>
                  <a:pt x="827018" y="342267"/>
                  <a:pt x="804052" y="368709"/>
                  <a:pt x="804052" y="368709"/>
                </a:cubicBezTo>
                <a:cubicBezTo>
                  <a:pt x="786501" y="421362"/>
                  <a:pt x="797927" y="400019"/>
                  <a:pt x="774556" y="435077"/>
                </a:cubicBezTo>
                <a:cubicBezTo>
                  <a:pt x="747537" y="408060"/>
                  <a:pt x="764600" y="430837"/>
                  <a:pt x="752433" y="376084"/>
                </a:cubicBezTo>
                <a:cubicBezTo>
                  <a:pt x="750747" y="368496"/>
                  <a:pt x="747194" y="361435"/>
                  <a:pt x="745059" y="353961"/>
                </a:cubicBezTo>
                <a:cubicBezTo>
                  <a:pt x="742275" y="344216"/>
                  <a:pt x="739884" y="334358"/>
                  <a:pt x="737685" y="324464"/>
                </a:cubicBezTo>
                <a:cubicBezTo>
                  <a:pt x="721863" y="253268"/>
                  <a:pt x="738949" y="323413"/>
                  <a:pt x="722936" y="243348"/>
                </a:cubicBezTo>
                <a:cubicBezTo>
                  <a:pt x="710523" y="181282"/>
                  <a:pt x="723711" y="243245"/>
                  <a:pt x="700814" y="191729"/>
                </a:cubicBezTo>
                <a:cubicBezTo>
                  <a:pt x="694500" y="177523"/>
                  <a:pt x="694688" y="160419"/>
                  <a:pt x="686065" y="147484"/>
                </a:cubicBezTo>
                <a:cubicBezTo>
                  <a:pt x="663604" y="113791"/>
                  <a:pt x="677584" y="131628"/>
                  <a:pt x="641820" y="95864"/>
                </a:cubicBezTo>
                <a:cubicBezTo>
                  <a:pt x="634446" y="88490"/>
                  <a:pt x="629025" y="78406"/>
                  <a:pt x="619698" y="73742"/>
                </a:cubicBezTo>
                <a:cubicBezTo>
                  <a:pt x="576297" y="52041"/>
                  <a:pt x="600629" y="62469"/>
                  <a:pt x="545956" y="44245"/>
                </a:cubicBezTo>
                <a:cubicBezTo>
                  <a:pt x="538582" y="41787"/>
                  <a:pt x="531500" y="38149"/>
                  <a:pt x="523833" y="36871"/>
                </a:cubicBezTo>
                <a:lnTo>
                  <a:pt x="479588" y="29496"/>
                </a:lnTo>
                <a:cubicBezTo>
                  <a:pt x="448930" y="-1160"/>
                  <a:pt x="472292" y="16058"/>
                  <a:pt x="398472" y="7374"/>
                </a:cubicBezTo>
                <a:lnTo>
                  <a:pt x="339478" y="0"/>
                </a:lnTo>
                <a:cubicBezTo>
                  <a:pt x="300149" y="2458"/>
                  <a:pt x="260680" y="3249"/>
                  <a:pt x="221491" y="7374"/>
                </a:cubicBezTo>
                <a:cubicBezTo>
                  <a:pt x="205795" y="9026"/>
                  <a:pt x="188922" y="20155"/>
                  <a:pt x="177246" y="29496"/>
                </a:cubicBezTo>
                <a:cubicBezTo>
                  <a:pt x="171817" y="33839"/>
                  <a:pt x="167927" y="39902"/>
                  <a:pt x="162498" y="44245"/>
                </a:cubicBezTo>
                <a:cubicBezTo>
                  <a:pt x="155577" y="49782"/>
                  <a:pt x="147104" y="53225"/>
                  <a:pt x="140375" y="58993"/>
                </a:cubicBezTo>
                <a:cubicBezTo>
                  <a:pt x="95185" y="97726"/>
                  <a:pt x="124599" y="75028"/>
                  <a:pt x="96130" y="110613"/>
                </a:cubicBezTo>
                <a:cubicBezTo>
                  <a:pt x="77836" y="133480"/>
                  <a:pt x="81768" y="117214"/>
                  <a:pt x="66633" y="147484"/>
                </a:cubicBezTo>
                <a:cubicBezTo>
                  <a:pt x="63157" y="154436"/>
                  <a:pt x="62735" y="162654"/>
                  <a:pt x="59259" y="169606"/>
                </a:cubicBezTo>
                <a:cubicBezTo>
                  <a:pt x="55295" y="177533"/>
                  <a:pt x="48907" y="184034"/>
                  <a:pt x="44510" y="191729"/>
                </a:cubicBezTo>
                <a:cubicBezTo>
                  <a:pt x="39056" y="201273"/>
                  <a:pt x="34678" y="211393"/>
                  <a:pt x="29762" y="221225"/>
                </a:cubicBezTo>
                <a:cubicBezTo>
                  <a:pt x="27304" y="231057"/>
                  <a:pt x="25172" y="240977"/>
                  <a:pt x="22388" y="250722"/>
                </a:cubicBezTo>
                <a:cubicBezTo>
                  <a:pt x="20253" y="258196"/>
                  <a:pt x="16196" y="265162"/>
                  <a:pt x="15014" y="272845"/>
                </a:cubicBezTo>
                <a:cubicBezTo>
                  <a:pt x="11258" y="297261"/>
                  <a:pt x="10703" y="322074"/>
                  <a:pt x="7639" y="346587"/>
                </a:cubicBezTo>
                <a:cubicBezTo>
                  <a:pt x="-2160" y="424972"/>
                  <a:pt x="265" y="356554"/>
                  <a:pt x="265" y="43507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 2062"/>
          <p:cNvSpPr/>
          <p:nvPr/>
        </p:nvSpPr>
        <p:spPr>
          <a:xfrm>
            <a:off x="2334342" y="8241905"/>
            <a:ext cx="2603091" cy="258278"/>
          </a:xfrm>
          <a:custGeom>
            <a:avLst/>
            <a:gdLst>
              <a:gd name="connsiteX0" fmla="*/ 0 w 2603091"/>
              <a:gd name="connsiteY0" fmla="*/ 81298 h 258278"/>
              <a:gd name="connsiteX1" fmla="*/ 7375 w 2603091"/>
              <a:gd name="connsiteY1" fmla="*/ 132917 h 258278"/>
              <a:gd name="connsiteX2" fmla="*/ 36871 w 2603091"/>
              <a:gd name="connsiteY2" fmla="*/ 184536 h 258278"/>
              <a:gd name="connsiteX3" fmla="*/ 58994 w 2603091"/>
              <a:gd name="connsiteY3" fmla="*/ 191910 h 258278"/>
              <a:gd name="connsiteX4" fmla="*/ 125362 w 2603091"/>
              <a:gd name="connsiteY4" fmla="*/ 206659 h 258278"/>
              <a:gd name="connsiteX5" fmla="*/ 250723 w 2603091"/>
              <a:gd name="connsiteY5" fmla="*/ 199285 h 258278"/>
              <a:gd name="connsiteX6" fmla="*/ 272846 w 2603091"/>
              <a:gd name="connsiteY6" fmla="*/ 191910 h 258278"/>
              <a:gd name="connsiteX7" fmla="*/ 309717 w 2603091"/>
              <a:gd name="connsiteY7" fmla="*/ 155040 h 258278"/>
              <a:gd name="connsiteX8" fmla="*/ 324465 w 2603091"/>
              <a:gd name="connsiteY8" fmla="*/ 140291 h 258278"/>
              <a:gd name="connsiteX9" fmla="*/ 346588 w 2603091"/>
              <a:gd name="connsiteY9" fmla="*/ 155040 h 258278"/>
              <a:gd name="connsiteX10" fmla="*/ 376084 w 2603091"/>
              <a:gd name="connsiteY10" fmla="*/ 199285 h 258278"/>
              <a:gd name="connsiteX11" fmla="*/ 553065 w 2603091"/>
              <a:gd name="connsiteY11" fmla="*/ 221407 h 258278"/>
              <a:gd name="connsiteX12" fmla="*/ 759542 w 2603091"/>
              <a:gd name="connsiteY12" fmla="*/ 206659 h 258278"/>
              <a:gd name="connsiteX13" fmla="*/ 825910 w 2603091"/>
              <a:gd name="connsiteY13" fmla="*/ 191910 h 258278"/>
              <a:gd name="connsiteX14" fmla="*/ 848033 w 2603091"/>
              <a:gd name="connsiteY14" fmla="*/ 184536 h 258278"/>
              <a:gd name="connsiteX15" fmla="*/ 943897 w 2603091"/>
              <a:gd name="connsiteY15" fmla="*/ 169788 h 258278"/>
              <a:gd name="connsiteX16" fmla="*/ 988142 w 2603091"/>
              <a:gd name="connsiteY16" fmla="*/ 155040 h 258278"/>
              <a:gd name="connsiteX17" fmla="*/ 1010265 w 2603091"/>
              <a:gd name="connsiteY17" fmla="*/ 140291 h 258278"/>
              <a:gd name="connsiteX18" fmla="*/ 1047136 w 2603091"/>
              <a:gd name="connsiteY18" fmla="*/ 132917 h 258278"/>
              <a:gd name="connsiteX19" fmla="*/ 1069259 w 2603091"/>
              <a:gd name="connsiteY19" fmla="*/ 125543 h 258278"/>
              <a:gd name="connsiteX20" fmla="*/ 1098755 w 2603091"/>
              <a:gd name="connsiteY20" fmla="*/ 88672 h 258278"/>
              <a:gd name="connsiteX21" fmla="*/ 1113504 w 2603091"/>
              <a:gd name="connsiteY21" fmla="*/ 73923 h 258278"/>
              <a:gd name="connsiteX22" fmla="*/ 1135626 w 2603091"/>
              <a:gd name="connsiteY22" fmla="*/ 81298 h 258278"/>
              <a:gd name="connsiteX23" fmla="*/ 1165123 w 2603091"/>
              <a:gd name="connsiteY23" fmla="*/ 118169 h 258278"/>
              <a:gd name="connsiteX24" fmla="*/ 1187246 w 2603091"/>
              <a:gd name="connsiteY24" fmla="*/ 132917 h 258278"/>
              <a:gd name="connsiteX25" fmla="*/ 1253613 w 2603091"/>
              <a:gd name="connsiteY25" fmla="*/ 169788 h 258278"/>
              <a:gd name="connsiteX26" fmla="*/ 1283110 w 2603091"/>
              <a:gd name="connsiteY26" fmla="*/ 177162 h 258278"/>
              <a:gd name="connsiteX27" fmla="*/ 1305233 w 2603091"/>
              <a:gd name="connsiteY27" fmla="*/ 184536 h 258278"/>
              <a:gd name="connsiteX28" fmla="*/ 1342104 w 2603091"/>
              <a:gd name="connsiteY28" fmla="*/ 191910 h 258278"/>
              <a:gd name="connsiteX29" fmla="*/ 1386349 w 2603091"/>
              <a:gd name="connsiteY29" fmla="*/ 206659 h 258278"/>
              <a:gd name="connsiteX30" fmla="*/ 1408471 w 2603091"/>
              <a:gd name="connsiteY30" fmla="*/ 221407 h 258278"/>
              <a:gd name="connsiteX31" fmla="*/ 1430594 w 2603091"/>
              <a:gd name="connsiteY31" fmla="*/ 228781 h 258278"/>
              <a:gd name="connsiteX32" fmla="*/ 1445342 w 2603091"/>
              <a:gd name="connsiteY32" fmla="*/ 243530 h 258278"/>
              <a:gd name="connsiteX33" fmla="*/ 1519084 w 2603091"/>
              <a:gd name="connsiteY33" fmla="*/ 258278 h 258278"/>
              <a:gd name="connsiteX34" fmla="*/ 1651820 w 2603091"/>
              <a:gd name="connsiteY34" fmla="*/ 250904 h 258278"/>
              <a:gd name="connsiteX35" fmla="*/ 1673942 w 2603091"/>
              <a:gd name="connsiteY35" fmla="*/ 243530 h 258278"/>
              <a:gd name="connsiteX36" fmla="*/ 1703439 w 2603091"/>
              <a:gd name="connsiteY36" fmla="*/ 236156 h 258278"/>
              <a:gd name="connsiteX37" fmla="*/ 1769807 w 2603091"/>
              <a:gd name="connsiteY37" fmla="*/ 228781 h 258278"/>
              <a:gd name="connsiteX38" fmla="*/ 1858297 w 2603091"/>
              <a:gd name="connsiteY38" fmla="*/ 214033 h 258278"/>
              <a:gd name="connsiteX39" fmla="*/ 1880420 w 2603091"/>
              <a:gd name="connsiteY39" fmla="*/ 206659 h 258278"/>
              <a:gd name="connsiteX40" fmla="*/ 1924665 w 2603091"/>
              <a:gd name="connsiteY40" fmla="*/ 177162 h 258278"/>
              <a:gd name="connsiteX41" fmla="*/ 1976284 w 2603091"/>
              <a:gd name="connsiteY41" fmla="*/ 155040 h 258278"/>
              <a:gd name="connsiteX42" fmla="*/ 1998407 w 2603091"/>
              <a:gd name="connsiteY42" fmla="*/ 140291 h 258278"/>
              <a:gd name="connsiteX43" fmla="*/ 2020530 w 2603091"/>
              <a:gd name="connsiteY43" fmla="*/ 118169 h 258278"/>
              <a:gd name="connsiteX44" fmla="*/ 2064775 w 2603091"/>
              <a:gd name="connsiteY44" fmla="*/ 103420 h 258278"/>
              <a:gd name="connsiteX45" fmla="*/ 2086897 w 2603091"/>
              <a:gd name="connsiteY45" fmla="*/ 81298 h 258278"/>
              <a:gd name="connsiteX46" fmla="*/ 2109020 w 2603091"/>
              <a:gd name="connsiteY46" fmla="*/ 73923 h 258278"/>
              <a:gd name="connsiteX47" fmla="*/ 2123768 w 2603091"/>
              <a:gd name="connsiteY47" fmla="*/ 51801 h 258278"/>
              <a:gd name="connsiteX48" fmla="*/ 2168013 w 2603091"/>
              <a:gd name="connsiteY48" fmla="*/ 22304 h 258278"/>
              <a:gd name="connsiteX49" fmla="*/ 2182762 w 2603091"/>
              <a:gd name="connsiteY49" fmla="*/ 181 h 258278"/>
              <a:gd name="connsiteX50" fmla="*/ 2197510 w 2603091"/>
              <a:gd name="connsiteY50" fmla="*/ 14930 h 258278"/>
              <a:gd name="connsiteX51" fmla="*/ 2204884 w 2603091"/>
              <a:gd name="connsiteY51" fmla="*/ 37052 h 258278"/>
              <a:gd name="connsiteX52" fmla="*/ 2227007 w 2603091"/>
              <a:gd name="connsiteY52" fmla="*/ 118169 h 258278"/>
              <a:gd name="connsiteX53" fmla="*/ 2322871 w 2603091"/>
              <a:gd name="connsiteY53" fmla="*/ 169788 h 258278"/>
              <a:gd name="connsiteX54" fmla="*/ 2514600 w 2603091"/>
              <a:gd name="connsiteY54" fmla="*/ 155040 h 258278"/>
              <a:gd name="connsiteX55" fmla="*/ 2558846 w 2603091"/>
              <a:gd name="connsiteY55" fmla="*/ 132917 h 258278"/>
              <a:gd name="connsiteX56" fmla="*/ 2588342 w 2603091"/>
              <a:gd name="connsiteY56" fmla="*/ 118169 h 258278"/>
              <a:gd name="connsiteX57" fmla="*/ 2603091 w 2603091"/>
              <a:gd name="connsiteY57" fmla="*/ 103420 h 2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03091" h="258278">
                <a:moveTo>
                  <a:pt x="0" y="81298"/>
                </a:moveTo>
                <a:cubicBezTo>
                  <a:pt x="2458" y="98504"/>
                  <a:pt x="2802" y="116148"/>
                  <a:pt x="7375" y="132917"/>
                </a:cubicBezTo>
                <a:cubicBezTo>
                  <a:pt x="8894" y="138487"/>
                  <a:pt x="29886" y="178948"/>
                  <a:pt x="36871" y="184536"/>
                </a:cubicBezTo>
                <a:cubicBezTo>
                  <a:pt x="42941" y="189392"/>
                  <a:pt x="51520" y="189774"/>
                  <a:pt x="58994" y="191910"/>
                </a:cubicBezTo>
                <a:cubicBezTo>
                  <a:pt x="83305" y="198856"/>
                  <a:pt x="100004" y="201588"/>
                  <a:pt x="125362" y="206659"/>
                </a:cubicBezTo>
                <a:cubicBezTo>
                  <a:pt x="167149" y="204201"/>
                  <a:pt x="209072" y="203450"/>
                  <a:pt x="250723" y="199285"/>
                </a:cubicBezTo>
                <a:cubicBezTo>
                  <a:pt x="258458" y="198511"/>
                  <a:pt x="266627" y="196574"/>
                  <a:pt x="272846" y="191910"/>
                </a:cubicBezTo>
                <a:cubicBezTo>
                  <a:pt x="286751" y="181482"/>
                  <a:pt x="297427" y="167330"/>
                  <a:pt x="309717" y="155040"/>
                </a:cubicBezTo>
                <a:lnTo>
                  <a:pt x="324465" y="140291"/>
                </a:lnTo>
                <a:cubicBezTo>
                  <a:pt x="331839" y="145207"/>
                  <a:pt x="341051" y="148119"/>
                  <a:pt x="346588" y="155040"/>
                </a:cubicBezTo>
                <a:cubicBezTo>
                  <a:pt x="370977" y="185527"/>
                  <a:pt x="330061" y="173717"/>
                  <a:pt x="376084" y="199285"/>
                </a:cubicBezTo>
                <a:cubicBezTo>
                  <a:pt x="424018" y="225915"/>
                  <a:pt x="514124" y="219244"/>
                  <a:pt x="553065" y="221407"/>
                </a:cubicBezTo>
                <a:cubicBezTo>
                  <a:pt x="594760" y="218801"/>
                  <a:pt x="711277" y="212337"/>
                  <a:pt x="759542" y="206659"/>
                </a:cubicBezTo>
                <a:cubicBezTo>
                  <a:pt x="772476" y="205137"/>
                  <a:pt x="811646" y="195986"/>
                  <a:pt x="825910" y="191910"/>
                </a:cubicBezTo>
                <a:cubicBezTo>
                  <a:pt x="833384" y="189774"/>
                  <a:pt x="840445" y="186222"/>
                  <a:pt x="848033" y="184536"/>
                </a:cubicBezTo>
                <a:cubicBezTo>
                  <a:pt x="866450" y="180443"/>
                  <a:pt x="927431" y="172140"/>
                  <a:pt x="943897" y="169788"/>
                </a:cubicBezTo>
                <a:cubicBezTo>
                  <a:pt x="958645" y="164872"/>
                  <a:pt x="975207" y="163664"/>
                  <a:pt x="988142" y="155040"/>
                </a:cubicBezTo>
                <a:cubicBezTo>
                  <a:pt x="995516" y="150124"/>
                  <a:pt x="1001966" y="143403"/>
                  <a:pt x="1010265" y="140291"/>
                </a:cubicBezTo>
                <a:cubicBezTo>
                  <a:pt x="1022001" y="135890"/>
                  <a:pt x="1034976" y="135957"/>
                  <a:pt x="1047136" y="132917"/>
                </a:cubicBezTo>
                <a:cubicBezTo>
                  <a:pt x="1054677" y="131032"/>
                  <a:pt x="1061885" y="128001"/>
                  <a:pt x="1069259" y="125543"/>
                </a:cubicBezTo>
                <a:cubicBezTo>
                  <a:pt x="1104874" y="89926"/>
                  <a:pt x="1061540" y="135191"/>
                  <a:pt x="1098755" y="88672"/>
                </a:cubicBezTo>
                <a:cubicBezTo>
                  <a:pt x="1103098" y="83243"/>
                  <a:pt x="1108588" y="78839"/>
                  <a:pt x="1113504" y="73923"/>
                </a:cubicBezTo>
                <a:cubicBezTo>
                  <a:pt x="1120878" y="76381"/>
                  <a:pt x="1128961" y="77299"/>
                  <a:pt x="1135626" y="81298"/>
                </a:cubicBezTo>
                <a:cubicBezTo>
                  <a:pt x="1153876" y="92248"/>
                  <a:pt x="1150045" y="103091"/>
                  <a:pt x="1165123" y="118169"/>
                </a:cubicBezTo>
                <a:cubicBezTo>
                  <a:pt x="1171390" y="124436"/>
                  <a:pt x="1180437" y="127243"/>
                  <a:pt x="1187246" y="132917"/>
                </a:cubicBezTo>
                <a:cubicBezTo>
                  <a:pt x="1224636" y="164075"/>
                  <a:pt x="1193101" y="154661"/>
                  <a:pt x="1253613" y="169788"/>
                </a:cubicBezTo>
                <a:cubicBezTo>
                  <a:pt x="1263445" y="172246"/>
                  <a:pt x="1273365" y="174378"/>
                  <a:pt x="1283110" y="177162"/>
                </a:cubicBezTo>
                <a:cubicBezTo>
                  <a:pt x="1290584" y="179297"/>
                  <a:pt x="1297692" y="182651"/>
                  <a:pt x="1305233" y="184536"/>
                </a:cubicBezTo>
                <a:cubicBezTo>
                  <a:pt x="1317393" y="187576"/>
                  <a:pt x="1330012" y="188612"/>
                  <a:pt x="1342104" y="191910"/>
                </a:cubicBezTo>
                <a:cubicBezTo>
                  <a:pt x="1357102" y="196001"/>
                  <a:pt x="1386349" y="206659"/>
                  <a:pt x="1386349" y="206659"/>
                </a:cubicBezTo>
                <a:cubicBezTo>
                  <a:pt x="1393723" y="211575"/>
                  <a:pt x="1400544" y="217444"/>
                  <a:pt x="1408471" y="221407"/>
                </a:cubicBezTo>
                <a:cubicBezTo>
                  <a:pt x="1415424" y="224883"/>
                  <a:pt x="1423929" y="224782"/>
                  <a:pt x="1430594" y="228781"/>
                </a:cubicBezTo>
                <a:cubicBezTo>
                  <a:pt x="1436556" y="232358"/>
                  <a:pt x="1438746" y="241331"/>
                  <a:pt x="1445342" y="243530"/>
                </a:cubicBezTo>
                <a:cubicBezTo>
                  <a:pt x="1469123" y="251457"/>
                  <a:pt x="1519084" y="258278"/>
                  <a:pt x="1519084" y="258278"/>
                </a:cubicBezTo>
                <a:cubicBezTo>
                  <a:pt x="1563329" y="255820"/>
                  <a:pt x="1607706" y="255105"/>
                  <a:pt x="1651820" y="250904"/>
                </a:cubicBezTo>
                <a:cubicBezTo>
                  <a:pt x="1659558" y="250167"/>
                  <a:pt x="1666468" y="245665"/>
                  <a:pt x="1673942" y="243530"/>
                </a:cubicBezTo>
                <a:cubicBezTo>
                  <a:pt x="1683687" y="240746"/>
                  <a:pt x="1693422" y="237697"/>
                  <a:pt x="1703439" y="236156"/>
                </a:cubicBezTo>
                <a:cubicBezTo>
                  <a:pt x="1725439" y="232771"/>
                  <a:pt x="1747684" y="231239"/>
                  <a:pt x="1769807" y="228781"/>
                </a:cubicBezTo>
                <a:cubicBezTo>
                  <a:pt x="1821672" y="211494"/>
                  <a:pt x="1759506" y="230498"/>
                  <a:pt x="1858297" y="214033"/>
                </a:cubicBezTo>
                <a:cubicBezTo>
                  <a:pt x="1865964" y="212755"/>
                  <a:pt x="1873046" y="209117"/>
                  <a:pt x="1880420" y="206659"/>
                </a:cubicBezTo>
                <a:cubicBezTo>
                  <a:pt x="1906705" y="180373"/>
                  <a:pt x="1882999" y="200970"/>
                  <a:pt x="1924665" y="177162"/>
                </a:cubicBezTo>
                <a:cubicBezTo>
                  <a:pt x="1964274" y="154529"/>
                  <a:pt x="1927837" y="167152"/>
                  <a:pt x="1976284" y="155040"/>
                </a:cubicBezTo>
                <a:cubicBezTo>
                  <a:pt x="1983658" y="150124"/>
                  <a:pt x="1991598" y="145965"/>
                  <a:pt x="1998407" y="140291"/>
                </a:cubicBezTo>
                <a:cubicBezTo>
                  <a:pt x="2006419" y="133615"/>
                  <a:pt x="2011414" y="123234"/>
                  <a:pt x="2020530" y="118169"/>
                </a:cubicBezTo>
                <a:cubicBezTo>
                  <a:pt x="2034120" y="110619"/>
                  <a:pt x="2064775" y="103420"/>
                  <a:pt x="2064775" y="103420"/>
                </a:cubicBezTo>
                <a:cubicBezTo>
                  <a:pt x="2072149" y="96046"/>
                  <a:pt x="2078220" y="87083"/>
                  <a:pt x="2086897" y="81298"/>
                </a:cubicBezTo>
                <a:cubicBezTo>
                  <a:pt x="2093365" y="76986"/>
                  <a:pt x="2102950" y="78779"/>
                  <a:pt x="2109020" y="73923"/>
                </a:cubicBezTo>
                <a:cubicBezTo>
                  <a:pt x="2115940" y="68387"/>
                  <a:pt x="2117098" y="57637"/>
                  <a:pt x="2123768" y="51801"/>
                </a:cubicBezTo>
                <a:cubicBezTo>
                  <a:pt x="2137108" y="40129"/>
                  <a:pt x="2168013" y="22304"/>
                  <a:pt x="2168013" y="22304"/>
                </a:cubicBezTo>
                <a:cubicBezTo>
                  <a:pt x="2172929" y="14930"/>
                  <a:pt x="2174164" y="2331"/>
                  <a:pt x="2182762" y="181"/>
                </a:cubicBezTo>
                <a:cubicBezTo>
                  <a:pt x="2189507" y="-1505"/>
                  <a:pt x="2193933" y="8968"/>
                  <a:pt x="2197510" y="14930"/>
                </a:cubicBezTo>
                <a:cubicBezTo>
                  <a:pt x="2201509" y="21595"/>
                  <a:pt x="2202999" y="29511"/>
                  <a:pt x="2204884" y="37052"/>
                </a:cubicBezTo>
                <a:cubicBezTo>
                  <a:pt x="2210424" y="59211"/>
                  <a:pt x="2214354" y="99190"/>
                  <a:pt x="2227007" y="118169"/>
                </a:cubicBezTo>
                <a:cubicBezTo>
                  <a:pt x="2268851" y="180934"/>
                  <a:pt x="2238887" y="160457"/>
                  <a:pt x="2322871" y="169788"/>
                </a:cubicBezTo>
                <a:cubicBezTo>
                  <a:pt x="2430089" y="164915"/>
                  <a:pt x="2444782" y="174989"/>
                  <a:pt x="2514600" y="155040"/>
                </a:cubicBezTo>
                <a:cubicBezTo>
                  <a:pt x="2548398" y="145383"/>
                  <a:pt x="2526530" y="151383"/>
                  <a:pt x="2558846" y="132917"/>
                </a:cubicBezTo>
                <a:cubicBezTo>
                  <a:pt x="2568390" y="127463"/>
                  <a:pt x="2579196" y="124267"/>
                  <a:pt x="2588342" y="118169"/>
                </a:cubicBezTo>
                <a:cubicBezTo>
                  <a:pt x="2594127" y="114312"/>
                  <a:pt x="2603091" y="103420"/>
                  <a:pt x="2603091" y="1034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1" y="1614065"/>
            <a:ext cx="2451368" cy="16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17" y="1614066"/>
            <a:ext cx="2451369" cy="16830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1" y="3385225"/>
            <a:ext cx="2464235" cy="1689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52" y="3385226"/>
            <a:ext cx="2464234" cy="1689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1" y="5162931"/>
            <a:ext cx="2451324" cy="1654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066" y="5162931"/>
            <a:ext cx="2457222" cy="16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7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8926" y="384086"/>
            <a:ext cx="924267" cy="709188"/>
            <a:chOff x="325579" y="390261"/>
            <a:chExt cx="924267" cy="709188"/>
          </a:xfrm>
        </p:grpSpPr>
        <p:grpSp>
          <p:nvGrpSpPr>
            <p:cNvPr id="2" name="Group 1"/>
            <p:cNvGrpSpPr/>
            <p:nvPr/>
          </p:nvGrpSpPr>
          <p:grpSpPr>
            <a:xfrm>
              <a:off x="446317" y="390261"/>
              <a:ext cx="580381" cy="435576"/>
              <a:chOff x="671899" y="5260760"/>
              <a:chExt cx="580381" cy="435576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71899" y="5260760"/>
                <a:ext cx="366069" cy="217788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734454" y="5297831"/>
                <a:ext cx="366069" cy="217788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86211" y="5478548"/>
                <a:ext cx="366069" cy="217788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rot="2458739">
                <a:off x="707319" y="5440127"/>
                <a:ext cx="194619" cy="24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…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25579" y="851240"/>
              <a:ext cx="885053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Input RGBD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60453" y="518943"/>
              <a:ext cx="289393" cy="6370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</p:grpSp>
      <p:sp>
        <p:nvSpPr>
          <p:cNvPr id="9" name="Rectangle 8"/>
          <p:cNvSpPr/>
          <p:nvPr/>
        </p:nvSpPr>
        <p:spPr>
          <a:xfrm>
            <a:off x="997982" y="384086"/>
            <a:ext cx="737115" cy="386063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13" dirty="0" smtClean="0">
                <a:solidFill>
                  <a:schemeClr val="tx1"/>
                </a:solidFill>
              </a:rPr>
              <a:t>Pre-Processing</a:t>
            </a:r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39835" y="384085"/>
            <a:ext cx="835380" cy="386063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13" dirty="0" smtClean="0">
                <a:solidFill>
                  <a:schemeClr val="tx1"/>
                </a:solidFill>
              </a:rPr>
              <a:t>Segmentation/Robust PCA</a:t>
            </a:r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690732" y="532618"/>
            <a:ext cx="265491" cy="6925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cxnSp>
        <p:nvCxnSpPr>
          <p:cNvPr id="13" name="Elbow Connector 12"/>
          <p:cNvCxnSpPr/>
          <p:nvPr/>
        </p:nvCxnSpPr>
        <p:spPr>
          <a:xfrm rot="10800000" flipV="1">
            <a:off x="3576142" y="548966"/>
            <a:ext cx="1304243" cy="653803"/>
          </a:xfrm>
          <a:prstGeom prst="bentConnector3">
            <a:avLst>
              <a:gd name="adj1" fmla="val -1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87974" y="1107730"/>
            <a:ext cx="1588168" cy="180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Progressively Object Identification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3771" y="67264"/>
            <a:ext cx="1850509" cy="89033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  <a:p>
            <a:pPr algn="ctr"/>
            <a:endParaRPr lang="en-US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Object segmentation</a:t>
            </a:r>
          </a:p>
          <a:p>
            <a:pPr algn="ctr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880383" y="276939"/>
            <a:ext cx="1727729" cy="649869"/>
            <a:chOff x="5012585" y="339756"/>
            <a:chExt cx="1727729" cy="649869"/>
          </a:xfrm>
        </p:grpSpPr>
        <p:sp>
          <p:nvSpPr>
            <p:cNvPr id="15" name="TextBox 14"/>
            <p:cNvSpPr txBox="1"/>
            <p:nvPr/>
          </p:nvSpPr>
          <p:spPr>
            <a:xfrm>
              <a:off x="5012585" y="741416"/>
              <a:ext cx="1727729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Scene Model + Behavior map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2082" y="339756"/>
              <a:ext cx="488228" cy="48822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503" y="429856"/>
              <a:ext cx="512575" cy="294524"/>
            </a:xfrm>
            <a:prstGeom prst="rect">
              <a:avLst/>
            </a:prstGeom>
          </p:spPr>
        </p:pic>
      </p:grpSp>
      <p:sp>
        <p:nvSpPr>
          <p:cNvPr id="19" name="Right Arrow 18"/>
          <p:cNvSpPr/>
          <p:nvPr/>
        </p:nvSpPr>
        <p:spPr>
          <a:xfrm>
            <a:off x="1743257" y="527393"/>
            <a:ext cx="102261" cy="4907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0" name="Right Arrow 19"/>
          <p:cNvSpPr/>
          <p:nvPr/>
        </p:nvSpPr>
        <p:spPr>
          <a:xfrm>
            <a:off x="3798521" y="544386"/>
            <a:ext cx="148701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1" name="Rectangle 20"/>
          <p:cNvSpPr/>
          <p:nvPr/>
        </p:nvSpPr>
        <p:spPr>
          <a:xfrm>
            <a:off x="3912940" y="388149"/>
            <a:ext cx="790134" cy="386063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13" dirty="0" smtClean="0">
                <a:solidFill>
                  <a:schemeClr val="tx1"/>
                </a:solidFill>
              </a:rPr>
              <a:t>Graph Optimization</a:t>
            </a:r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4703074" y="512768"/>
            <a:ext cx="354618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5" name="Rectangle 24"/>
          <p:cNvSpPr/>
          <p:nvPr/>
        </p:nvSpPr>
        <p:spPr>
          <a:xfrm>
            <a:off x="2860093" y="65850"/>
            <a:ext cx="1927060" cy="89033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2">
                    <a:lumMod val="50000"/>
                  </a:schemeClr>
                </a:solidFill>
              </a:rPr>
              <a:t>Behavior Analysis</a:t>
            </a:r>
          </a:p>
          <a:p>
            <a:pPr algn="ctr"/>
            <a:endParaRPr lang="en-US" altLang="zh-CN" sz="14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zh-CN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zh-CN" sz="1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36" name="Elbow Connector 35"/>
          <p:cNvCxnSpPr/>
          <p:nvPr/>
        </p:nvCxnSpPr>
        <p:spPr>
          <a:xfrm rot="10800000">
            <a:off x="835282" y="535630"/>
            <a:ext cx="1152692" cy="662336"/>
          </a:xfrm>
          <a:prstGeom prst="bentConnector3">
            <a:avLst>
              <a:gd name="adj1" fmla="val 100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974604" y="388149"/>
            <a:ext cx="815368" cy="386063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13" dirty="0" smtClean="0">
                <a:solidFill>
                  <a:schemeClr val="tx1"/>
                </a:solidFill>
              </a:rPr>
              <a:t>Object Identification</a:t>
            </a:r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3800" y="3140839"/>
            <a:ext cx="60094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mtx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[ 0, 0, 0, 0, 1, 0, 2, 0, 0,  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0, 1, 0,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2, 0, 0, 2,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3, 0,  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2, 0, 0, 0, 1, 0, 0, 0, 0,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-1;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0, 0, 0,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2, 0, 0, 4, 0,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0,  1;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0, 0, 0, 0, 0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, 0, 2, 4, -5, 0;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30176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8" t="8309" r="11428" b="5720"/>
          <a:stretch/>
        </p:blipFill>
        <p:spPr>
          <a:xfrm>
            <a:off x="2100943" y="489857"/>
            <a:ext cx="1600200" cy="32548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0" t="8309" r="61111" b="5720"/>
          <a:stretch/>
        </p:blipFill>
        <p:spPr>
          <a:xfrm>
            <a:off x="544284" y="489857"/>
            <a:ext cx="1556659" cy="32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46317" y="390261"/>
            <a:ext cx="580381" cy="435576"/>
            <a:chOff x="671899" y="5260760"/>
            <a:chExt cx="580381" cy="435576"/>
          </a:xfrm>
        </p:grpSpPr>
        <p:sp>
          <p:nvSpPr>
            <p:cNvPr id="4" name="Rectangle 3"/>
            <p:cNvSpPr/>
            <p:nvPr/>
          </p:nvSpPr>
          <p:spPr>
            <a:xfrm>
              <a:off x="671899" y="5260760"/>
              <a:ext cx="366069" cy="217788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4454" y="5297831"/>
              <a:ext cx="366069" cy="217788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86211" y="5478548"/>
              <a:ext cx="366069" cy="217788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7" name="TextBox 6"/>
            <p:cNvSpPr txBox="1"/>
            <p:nvPr/>
          </p:nvSpPr>
          <p:spPr>
            <a:xfrm rot="2458739">
              <a:off x="707319" y="5440127"/>
              <a:ext cx="194619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…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5579" y="851240"/>
            <a:ext cx="88505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Input RGBD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071685" y="551530"/>
            <a:ext cx="247815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" name="Rectangle 10"/>
          <p:cNvSpPr/>
          <p:nvPr/>
        </p:nvSpPr>
        <p:spPr>
          <a:xfrm>
            <a:off x="1313390" y="390261"/>
            <a:ext cx="766701" cy="386063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Registration/Labeling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60559" y="390261"/>
            <a:ext cx="741769" cy="386063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Spatial Distribution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874792" y="551530"/>
            <a:ext cx="123032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" name="Rectangle 14"/>
          <p:cNvSpPr/>
          <p:nvPr/>
        </p:nvSpPr>
        <p:spPr>
          <a:xfrm>
            <a:off x="2997449" y="390267"/>
            <a:ext cx="629448" cy="386063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Object </a:t>
            </a:r>
          </a:p>
          <a:p>
            <a:pPr algn="ctr"/>
            <a:r>
              <a:rPr lang="en-US" sz="1013" dirty="0">
                <a:solidFill>
                  <a:schemeClr val="tx1"/>
                </a:solidFill>
              </a:rPr>
              <a:t>Modeling</a:t>
            </a:r>
          </a:p>
        </p:txBody>
      </p:sp>
      <p:cxnSp>
        <p:nvCxnSpPr>
          <p:cNvPr id="19" name="Elbow Connector 18"/>
          <p:cNvCxnSpPr/>
          <p:nvPr/>
        </p:nvCxnSpPr>
        <p:spPr>
          <a:xfrm rot="5400000" flipH="1">
            <a:off x="2827436" y="-985626"/>
            <a:ext cx="3066" cy="3170694"/>
          </a:xfrm>
          <a:prstGeom prst="bentConnector4">
            <a:avLst>
              <a:gd name="adj1" fmla="val -12557436"/>
              <a:gd name="adj2" fmla="val 999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30208" y="894014"/>
            <a:ext cx="1588168" cy="180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Progressively Object Identification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68744" y="741416"/>
            <a:ext cx="172772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Scene Model + Behavior map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60319" y="271774"/>
            <a:ext cx="3358597" cy="890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41" y="339756"/>
            <a:ext cx="488228" cy="4882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62" y="429856"/>
            <a:ext cx="512575" cy="29452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056991" y="551531"/>
            <a:ext cx="130111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4" name="Right Arrow 33"/>
          <p:cNvSpPr/>
          <p:nvPr/>
        </p:nvSpPr>
        <p:spPr>
          <a:xfrm>
            <a:off x="3606127" y="547523"/>
            <a:ext cx="123032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5" name="Rectangle 34"/>
          <p:cNvSpPr/>
          <p:nvPr/>
        </p:nvSpPr>
        <p:spPr>
          <a:xfrm>
            <a:off x="3728784" y="386260"/>
            <a:ext cx="629448" cy="386063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Behavior Analysis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305249" y="558487"/>
            <a:ext cx="354618" cy="457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40774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1" y="196087"/>
            <a:ext cx="1414762" cy="1061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67" y="196086"/>
            <a:ext cx="1414762" cy="10610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53" y="196085"/>
            <a:ext cx="1414762" cy="1061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45" y="196085"/>
            <a:ext cx="1414762" cy="1061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37" y="196085"/>
            <a:ext cx="1414762" cy="10610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349" y="1257156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76451" y="1257156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79061" y="1257156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70239" y="1257156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96743" y="1257156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7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783771" y="280306"/>
            <a:ext cx="7783285" cy="1589315"/>
            <a:chOff x="-783771" y="280306"/>
            <a:chExt cx="7783285" cy="15893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3" t="38095" r="65357" b="45476"/>
            <a:stretch/>
          </p:blipFill>
          <p:spPr>
            <a:xfrm>
              <a:off x="-272142" y="699407"/>
              <a:ext cx="1219201" cy="75111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1" t="46190" r="47856" b="19047"/>
            <a:stretch/>
          </p:blipFill>
          <p:spPr>
            <a:xfrm>
              <a:off x="990601" y="280306"/>
              <a:ext cx="2264229" cy="15893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9" t="51905" b="16190"/>
            <a:stretch/>
          </p:blipFill>
          <p:spPr>
            <a:xfrm>
              <a:off x="3298372" y="372840"/>
              <a:ext cx="1741714" cy="145868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21" t="46905" r="16250" b="30238"/>
            <a:stretch/>
          </p:blipFill>
          <p:spPr>
            <a:xfrm>
              <a:off x="5083628" y="507545"/>
              <a:ext cx="1915886" cy="104502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-783771" y="849086"/>
              <a:ext cx="604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E1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810985" y="2066241"/>
            <a:ext cx="6085119" cy="1404258"/>
            <a:chOff x="-783772" y="2264226"/>
            <a:chExt cx="6085119" cy="1404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48" r="67857" b="25238"/>
            <a:stretch/>
          </p:blipFill>
          <p:spPr>
            <a:xfrm>
              <a:off x="-272142" y="2264226"/>
              <a:ext cx="1959429" cy="140425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71" t="54762" b="21428"/>
            <a:stretch/>
          </p:blipFill>
          <p:spPr>
            <a:xfrm>
              <a:off x="1709059" y="2370363"/>
              <a:ext cx="849086" cy="10885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07" t="35238" r="31429" b="40476"/>
            <a:stretch/>
          </p:blipFill>
          <p:spPr>
            <a:xfrm>
              <a:off x="2579917" y="2370363"/>
              <a:ext cx="1186544" cy="11103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67" r="75179" b="40714"/>
            <a:stretch/>
          </p:blipFill>
          <p:spPr>
            <a:xfrm>
              <a:off x="3788233" y="2585360"/>
              <a:ext cx="1513114" cy="805543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783772" y="2778574"/>
              <a:ext cx="604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E2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-810985" y="3679588"/>
            <a:ext cx="8724909" cy="2035628"/>
            <a:chOff x="-783772" y="3799109"/>
            <a:chExt cx="8724909" cy="20356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22" t="50238" r="26429" b="5238"/>
            <a:stretch/>
          </p:blipFill>
          <p:spPr>
            <a:xfrm>
              <a:off x="-272142" y="3799109"/>
              <a:ext cx="3124200" cy="20356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7" t="40476" r="55179" b="32143"/>
            <a:stretch/>
          </p:blipFill>
          <p:spPr>
            <a:xfrm>
              <a:off x="2911928" y="4190993"/>
              <a:ext cx="1491343" cy="125185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43" t="42619" r="21964" b="36905"/>
            <a:stretch/>
          </p:blipFill>
          <p:spPr>
            <a:xfrm>
              <a:off x="4446818" y="4385586"/>
              <a:ext cx="1883229" cy="93617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22" t="43571" b="24524"/>
            <a:stretch/>
          </p:blipFill>
          <p:spPr>
            <a:xfrm>
              <a:off x="6406251" y="3984167"/>
              <a:ext cx="1534886" cy="145868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-783772" y="4580846"/>
              <a:ext cx="604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E3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-810986" y="5906410"/>
            <a:ext cx="7293434" cy="1578425"/>
            <a:chOff x="-783772" y="6105519"/>
            <a:chExt cx="7293434" cy="157842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28" t="42857" r="21786" b="37857"/>
            <a:stretch/>
          </p:blipFill>
          <p:spPr>
            <a:xfrm>
              <a:off x="4724405" y="6524610"/>
              <a:ext cx="1785257" cy="88174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81" r="69464" b="24048"/>
            <a:stretch/>
          </p:blipFill>
          <p:spPr>
            <a:xfrm>
              <a:off x="-272142" y="6149057"/>
              <a:ext cx="1861457" cy="153488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86" t="47857" b="18572"/>
            <a:stretch/>
          </p:blipFill>
          <p:spPr>
            <a:xfrm>
              <a:off x="1703615" y="6105519"/>
              <a:ext cx="1415143" cy="153488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4" t="35000" r="58214" b="38095"/>
            <a:stretch/>
          </p:blipFill>
          <p:spPr>
            <a:xfrm>
              <a:off x="3352804" y="6364059"/>
              <a:ext cx="1284515" cy="123008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-783772" y="6794436"/>
              <a:ext cx="604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39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" t="20262" r="3492" b="33906"/>
          <a:stretch/>
        </p:blipFill>
        <p:spPr>
          <a:xfrm>
            <a:off x="0" y="0"/>
            <a:ext cx="6400800" cy="1386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7024" r="2699" b="2649"/>
          <a:stretch/>
        </p:blipFill>
        <p:spPr>
          <a:xfrm>
            <a:off x="0" y="2941138"/>
            <a:ext cx="6400800" cy="16508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t="13711" r="5001" b="50522"/>
          <a:stretch/>
        </p:blipFill>
        <p:spPr>
          <a:xfrm>
            <a:off x="0" y="1402494"/>
            <a:ext cx="6400800" cy="1522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1360" r="2699" b="29587"/>
          <a:stretch/>
        </p:blipFill>
        <p:spPr>
          <a:xfrm>
            <a:off x="0" y="4612568"/>
            <a:ext cx="6400800" cy="1529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65225" r="19365" b="3979"/>
          <a:stretch/>
        </p:blipFill>
        <p:spPr>
          <a:xfrm>
            <a:off x="0" y="6162408"/>
            <a:ext cx="6400800" cy="1184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" t="49388" r="4921" b="6316"/>
          <a:stretch/>
        </p:blipFill>
        <p:spPr>
          <a:xfrm>
            <a:off x="0" y="7367358"/>
            <a:ext cx="6400800" cy="148043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606550" y="7467600"/>
            <a:ext cx="1441450" cy="1016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83150" y="7467600"/>
            <a:ext cx="1441450" cy="1016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58900" y="6356350"/>
            <a:ext cx="901700" cy="88263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22900" y="6356350"/>
            <a:ext cx="901700" cy="88263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55775" y="5187950"/>
            <a:ext cx="1143000" cy="88575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94300" y="5187950"/>
            <a:ext cx="1143000" cy="88575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9315"/>
            <a:ext cx="6858000" cy="32053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3430"/>
            <a:ext cx="6858000" cy="2437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7208"/>
            <a:ext cx="6858000" cy="3929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886"/>
            <a:ext cx="6858000" cy="3696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37792" r="9682" b="21804"/>
          <a:stretch/>
        </p:blipFill>
        <p:spPr>
          <a:xfrm>
            <a:off x="413656" y="4114801"/>
            <a:ext cx="5780315" cy="1513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5" t="46108" r="5396" b="6034"/>
          <a:stretch/>
        </p:blipFill>
        <p:spPr>
          <a:xfrm>
            <a:off x="794657" y="6425135"/>
            <a:ext cx="5921829" cy="1861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29215" r="4604" b="31155"/>
          <a:stretch/>
        </p:blipFill>
        <p:spPr>
          <a:xfrm>
            <a:off x="141513" y="6489440"/>
            <a:ext cx="6281057" cy="15566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47241" r="4126" b="28482"/>
          <a:stretch/>
        </p:blipFill>
        <p:spPr>
          <a:xfrm>
            <a:off x="239485" y="7717971"/>
            <a:ext cx="6379029" cy="9579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t="58067" r="2381" b="7718"/>
          <a:stretch/>
        </p:blipFill>
        <p:spPr>
          <a:xfrm>
            <a:off x="1132114" y="900984"/>
            <a:ext cx="5040086" cy="13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7" t="32765" r="52130" b="15133"/>
          <a:stretch/>
        </p:blipFill>
        <p:spPr>
          <a:xfrm>
            <a:off x="0" y="2981322"/>
            <a:ext cx="1403350" cy="16700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67441" r="69629" b="8899"/>
          <a:stretch/>
        </p:blipFill>
        <p:spPr>
          <a:xfrm>
            <a:off x="2921000" y="2901948"/>
            <a:ext cx="1974850" cy="869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 t="67442" r="20555" b="8898"/>
          <a:stretch/>
        </p:blipFill>
        <p:spPr>
          <a:xfrm>
            <a:off x="2927350" y="3781423"/>
            <a:ext cx="1968500" cy="869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2" t="32765" r="2778" b="15133"/>
          <a:stretch/>
        </p:blipFill>
        <p:spPr>
          <a:xfrm>
            <a:off x="1416050" y="2981321"/>
            <a:ext cx="1346200" cy="167005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0" y="3432173"/>
            <a:ext cx="508000" cy="88263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35100" y="3432173"/>
            <a:ext cx="508000" cy="88263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27350" y="3825874"/>
            <a:ext cx="765175" cy="8096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27350" y="2936872"/>
            <a:ext cx="765175" cy="8096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57300" y="4629145"/>
            <a:ext cx="1276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(a) k=8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3714750" y="4629146"/>
            <a:ext cx="1276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(b) k=36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356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576103" y="1234124"/>
            <a:ext cx="1249008" cy="1014003"/>
            <a:chOff x="4735284" y="1518560"/>
            <a:chExt cx="1249008" cy="101400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4" t="41429" r="10000" b="32143"/>
            <a:stretch/>
          </p:blipFill>
          <p:spPr>
            <a:xfrm>
              <a:off x="4735284" y="1518560"/>
              <a:ext cx="1249008" cy="69668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19134" y="2163231"/>
              <a:ext cx="642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42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65119" y="1234124"/>
            <a:ext cx="1249007" cy="1153704"/>
            <a:chOff x="2862943" y="1425429"/>
            <a:chExt cx="1249007" cy="11537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28" t="38095" r="24286" b="41429"/>
            <a:stretch/>
          </p:blipFill>
          <p:spPr>
            <a:xfrm>
              <a:off x="2862943" y="1425429"/>
              <a:ext cx="1249007" cy="78981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58243" y="2209801"/>
              <a:ext cx="642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24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4885" y="1234124"/>
            <a:ext cx="1646105" cy="1221336"/>
            <a:chOff x="244928" y="1354669"/>
            <a:chExt cx="1646105" cy="12213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21" t="38809" r="23393" b="38334"/>
            <a:stretch/>
          </p:blipFill>
          <p:spPr>
            <a:xfrm>
              <a:off x="244928" y="1354669"/>
              <a:ext cx="1646105" cy="88778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35" y="2206673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48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32967" y="1234124"/>
            <a:ext cx="1370175" cy="1208703"/>
            <a:chOff x="3179322" y="4017612"/>
            <a:chExt cx="1370175" cy="12087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8" t="38571" r="24464" b="35714"/>
            <a:stretch/>
          </p:blipFill>
          <p:spPr>
            <a:xfrm>
              <a:off x="3179322" y="4017612"/>
              <a:ext cx="1370175" cy="87046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641257" y="4856983"/>
              <a:ext cx="794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53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7200" y="74127"/>
            <a:ext cx="957943" cy="1055523"/>
            <a:chOff x="4218214" y="108857"/>
            <a:chExt cx="957943" cy="10555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01" t="35465" r="25727" b="25000"/>
            <a:stretch/>
          </p:blipFill>
          <p:spPr>
            <a:xfrm>
              <a:off x="4218214" y="108857"/>
              <a:ext cx="957943" cy="74022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468579" y="795048"/>
              <a:ext cx="4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32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01830" y="85012"/>
            <a:ext cx="1001486" cy="1044638"/>
            <a:chOff x="3178629" y="108857"/>
            <a:chExt cx="1001486" cy="10446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64" t="39011" r="25824" b="24726"/>
            <a:stretch/>
          </p:blipFill>
          <p:spPr>
            <a:xfrm>
              <a:off x="3178629" y="108857"/>
              <a:ext cx="1001486" cy="71845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418105" y="784163"/>
              <a:ext cx="653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37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79173" y="85012"/>
            <a:ext cx="1153886" cy="1044638"/>
            <a:chOff x="1932215" y="108857"/>
            <a:chExt cx="1153886" cy="10446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05" t="35754" r="15782" b="27933"/>
            <a:stretch/>
          </p:blipFill>
          <p:spPr>
            <a:xfrm>
              <a:off x="1932215" y="108857"/>
              <a:ext cx="1153886" cy="70757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302333" y="784163"/>
              <a:ext cx="625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18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3666" y="84672"/>
            <a:ext cx="1296790" cy="1020178"/>
            <a:chOff x="597193" y="325748"/>
            <a:chExt cx="1296790" cy="10201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00" t="38000" r="14000" b="25333"/>
            <a:stretch/>
          </p:blipFill>
          <p:spPr>
            <a:xfrm>
              <a:off x="597193" y="325748"/>
              <a:ext cx="1296790" cy="7204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001489" y="976594"/>
              <a:ext cx="625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15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8799" y="2566883"/>
            <a:ext cx="2087745" cy="942970"/>
            <a:chOff x="184081" y="2508184"/>
            <a:chExt cx="3000540" cy="12192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69" t="45445" r="1072" b="27888"/>
            <a:stretch/>
          </p:blipFill>
          <p:spPr>
            <a:xfrm>
              <a:off x="184081" y="2508184"/>
              <a:ext cx="2484650" cy="12192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668731" y="3048940"/>
              <a:ext cx="515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5</a:t>
              </a:r>
              <a:endParaRPr lang="en-US" dirty="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80474" y="25753"/>
            <a:ext cx="5221251" cy="1030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260" y="1129650"/>
            <a:ext cx="5809190" cy="1258178"/>
          </a:xfrm>
          <a:prstGeom prst="rect">
            <a:avLst/>
          </a:prstGeom>
          <a:noFill/>
          <a:ln>
            <a:solidFill>
              <a:srgbClr val="000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314" y="2523062"/>
            <a:ext cx="2223588" cy="1041606"/>
          </a:xfrm>
          <a:prstGeom prst="rect">
            <a:avLst/>
          </a:prstGeom>
          <a:noFill/>
          <a:ln>
            <a:solidFill>
              <a:srgbClr val="BB0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2392268" y="2523062"/>
            <a:ext cx="1975755" cy="1015402"/>
            <a:chOff x="71313" y="3708360"/>
            <a:chExt cx="1975755" cy="1015402"/>
          </a:xfrm>
        </p:grpSpPr>
        <p:grpSp>
          <p:nvGrpSpPr>
            <p:cNvPr id="34" name="Group 33"/>
            <p:cNvGrpSpPr/>
            <p:nvPr/>
          </p:nvGrpSpPr>
          <p:grpSpPr>
            <a:xfrm>
              <a:off x="138799" y="3768689"/>
              <a:ext cx="1908269" cy="928510"/>
              <a:chOff x="1044539" y="5098593"/>
              <a:chExt cx="2507220" cy="1182464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36" t="40560" r="25524" b="31329"/>
              <a:stretch/>
            </p:blipFill>
            <p:spPr>
              <a:xfrm>
                <a:off x="1044539" y="5098593"/>
                <a:ext cx="1970803" cy="1182464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2974816" y="5545147"/>
                <a:ext cx="576943" cy="370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</a:t>
                </a:r>
                <a:endParaRPr lang="en-US" dirty="0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71313" y="3708360"/>
              <a:ext cx="1890837" cy="101540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91867" y="2523062"/>
            <a:ext cx="2155230" cy="1091114"/>
            <a:chOff x="71313" y="4924605"/>
            <a:chExt cx="2155230" cy="1091114"/>
          </a:xfrm>
        </p:grpSpPr>
        <p:grpSp>
          <p:nvGrpSpPr>
            <p:cNvPr id="32" name="Group 31"/>
            <p:cNvGrpSpPr/>
            <p:nvPr/>
          </p:nvGrpSpPr>
          <p:grpSpPr>
            <a:xfrm>
              <a:off x="119001" y="4981959"/>
              <a:ext cx="2107542" cy="922802"/>
              <a:chOff x="3486136" y="3204668"/>
              <a:chExt cx="3025040" cy="1295400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429" r="65000" b="35238"/>
              <a:stretch/>
            </p:blipFill>
            <p:spPr>
              <a:xfrm>
                <a:off x="3486136" y="3204668"/>
                <a:ext cx="2133600" cy="1295400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5611689" y="3703899"/>
                <a:ext cx="8994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9</a:t>
                </a:r>
                <a:endParaRPr lang="en-US" dirty="0"/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71313" y="4924605"/>
              <a:ext cx="1975756" cy="1091114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854414"/>
            <a:ext cx="3054587" cy="21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2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59489" y="1535383"/>
            <a:ext cx="8889629" cy="2277008"/>
            <a:chOff x="0" y="1781176"/>
            <a:chExt cx="8889629" cy="2277008"/>
          </a:xfrm>
        </p:grpSpPr>
        <p:grpSp>
          <p:nvGrpSpPr>
            <p:cNvPr id="34" name="Group 33"/>
            <p:cNvGrpSpPr/>
            <p:nvPr/>
          </p:nvGrpSpPr>
          <p:grpSpPr>
            <a:xfrm>
              <a:off x="1293881" y="1887701"/>
              <a:ext cx="1042651" cy="1222831"/>
              <a:chOff x="3249809" y="4400550"/>
              <a:chExt cx="1042651" cy="1222831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26" t="39375" r="31718" b="29167"/>
              <a:stretch/>
            </p:blipFill>
            <p:spPr>
              <a:xfrm>
                <a:off x="3249809" y="4400550"/>
                <a:ext cx="1038351" cy="885825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574003" y="5254049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25</a:t>
                </a:r>
                <a:endParaRPr lang="en-US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0439" y="1876561"/>
              <a:ext cx="1214457" cy="1525811"/>
              <a:chOff x="40439" y="1876561"/>
              <a:chExt cx="1214457" cy="1525811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38" t="33333" r="52969" b="27500"/>
              <a:stretch/>
            </p:blipFill>
            <p:spPr>
              <a:xfrm>
                <a:off x="40439" y="1876561"/>
                <a:ext cx="1214457" cy="1247639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416116" y="3033040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</a:t>
                </a:r>
                <a:r>
                  <a:rPr lang="en-US" altLang="zh-CN" dirty="0" smtClean="0"/>
                  <a:t>0</a:t>
                </a:r>
                <a:endParaRPr lang="en-US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370809" y="1888075"/>
              <a:ext cx="1271470" cy="915841"/>
              <a:chOff x="2370809" y="1888075"/>
              <a:chExt cx="1271470" cy="91584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38" t="37083" r="57812" b="39167"/>
              <a:stretch/>
            </p:blipFill>
            <p:spPr>
              <a:xfrm>
                <a:off x="2370809" y="1888075"/>
                <a:ext cx="1271470" cy="624774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738071" y="2434584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51</a:t>
                </a:r>
                <a:endParaRPr lang="en-US" dirty="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675616" y="1895611"/>
              <a:ext cx="1144461" cy="1149481"/>
              <a:chOff x="3675616" y="1895611"/>
              <a:chExt cx="1144461" cy="1149481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917" r="75469" b="42916"/>
              <a:stretch/>
            </p:blipFill>
            <p:spPr>
              <a:xfrm>
                <a:off x="3675616" y="1895611"/>
                <a:ext cx="1144461" cy="845589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011475" y="2675760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47</a:t>
                </a:r>
                <a:endParaRPr lang="en-US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853414" y="1876561"/>
              <a:ext cx="898487" cy="1152663"/>
              <a:chOff x="4853414" y="1876561"/>
              <a:chExt cx="898487" cy="115266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033444" y="2659892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12</a:t>
                </a:r>
                <a:endParaRPr lang="en-US" dirty="0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688" t="42292" b="24167"/>
              <a:stretch/>
            </p:blipFill>
            <p:spPr>
              <a:xfrm>
                <a:off x="4853414" y="1876561"/>
                <a:ext cx="833959" cy="828812"/>
              </a:xfrm>
              <a:prstGeom prst="rect">
                <a:avLst/>
              </a:prstGeom>
            </p:spPr>
          </p:pic>
        </p:grpSp>
        <p:grpSp>
          <p:nvGrpSpPr>
            <p:cNvPr id="53" name="Group 52"/>
            <p:cNvGrpSpPr/>
            <p:nvPr/>
          </p:nvGrpSpPr>
          <p:grpSpPr>
            <a:xfrm>
              <a:off x="5734985" y="1880426"/>
              <a:ext cx="986393" cy="1170375"/>
              <a:chOff x="5734985" y="1880426"/>
              <a:chExt cx="986393" cy="1170375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002921" y="2681469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29</a:t>
                </a:r>
                <a:endParaRPr lang="en-US" dirty="0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13" t="36666" r="61406" b="36250"/>
              <a:stretch/>
            </p:blipFill>
            <p:spPr>
              <a:xfrm>
                <a:off x="5734985" y="1880426"/>
                <a:ext cx="966678" cy="843410"/>
              </a:xfrm>
              <a:prstGeom prst="rect">
                <a:avLst/>
              </a:prstGeom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6739098" y="1866775"/>
              <a:ext cx="950884" cy="880134"/>
              <a:chOff x="6739098" y="1866775"/>
              <a:chExt cx="950884" cy="880134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6971525" y="2377577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3</a:t>
                </a:r>
                <a:endParaRPr lang="en-US" dirty="0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19" t="36250" r="61875" b="43959"/>
              <a:stretch/>
            </p:blipFill>
            <p:spPr>
              <a:xfrm>
                <a:off x="6739098" y="1866775"/>
                <a:ext cx="914471" cy="567809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7707180" y="1854791"/>
              <a:ext cx="1021805" cy="890756"/>
              <a:chOff x="7707180" y="1854791"/>
              <a:chExt cx="1021805" cy="89075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010528" y="2376215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7</a:t>
                </a:r>
                <a:endParaRPr lang="en-US" dirty="0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12" t="33333" r="23125" b="35833"/>
              <a:stretch/>
            </p:blipFill>
            <p:spPr>
              <a:xfrm>
                <a:off x="7707180" y="1854791"/>
                <a:ext cx="841097" cy="616249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1317738" y="3079942"/>
              <a:ext cx="965142" cy="978242"/>
              <a:chOff x="1293881" y="3162794"/>
              <a:chExt cx="965142" cy="97824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540566" y="3771704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40</a:t>
                </a:r>
                <a:endParaRPr lang="en-US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31" t="67500" r="22812"/>
              <a:stretch/>
            </p:blipFill>
            <p:spPr>
              <a:xfrm>
                <a:off x="1293881" y="3162794"/>
                <a:ext cx="947921" cy="657225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2455489" y="2781507"/>
              <a:ext cx="973895" cy="1253435"/>
              <a:chOff x="2312312" y="2914069"/>
              <a:chExt cx="973895" cy="1253435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2567750" y="3798172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36</a:t>
                </a:r>
                <a:endParaRPr lang="en-US" dirty="0"/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94" t="33959" r="49844" b="31458"/>
              <a:stretch/>
            </p:blipFill>
            <p:spPr>
              <a:xfrm>
                <a:off x="2312312" y="2914069"/>
                <a:ext cx="973895" cy="950980"/>
              </a:xfrm>
              <a:prstGeom prst="rect">
                <a:avLst/>
              </a:prstGeom>
            </p:spPr>
          </p:pic>
        </p:grpSp>
        <p:sp>
          <p:nvSpPr>
            <p:cNvPr id="100" name="Rectangle 99"/>
            <p:cNvSpPr/>
            <p:nvPr/>
          </p:nvSpPr>
          <p:spPr>
            <a:xfrm>
              <a:off x="0" y="1781176"/>
              <a:ext cx="8889629" cy="2203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9489" y="158543"/>
            <a:ext cx="9579811" cy="1255157"/>
            <a:chOff x="59489" y="158543"/>
            <a:chExt cx="9579811" cy="1255157"/>
          </a:xfrm>
        </p:grpSpPr>
        <p:grpSp>
          <p:nvGrpSpPr>
            <p:cNvPr id="11" name="Group 10"/>
            <p:cNvGrpSpPr/>
            <p:nvPr/>
          </p:nvGrpSpPr>
          <p:grpSpPr>
            <a:xfrm>
              <a:off x="103647" y="195943"/>
              <a:ext cx="1228057" cy="1217757"/>
              <a:chOff x="158528" y="195943"/>
              <a:chExt cx="1586882" cy="137607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00" t="46427" r="23572" b="4525"/>
              <a:stretch/>
            </p:blipFill>
            <p:spPr>
              <a:xfrm>
                <a:off x="158528" y="195943"/>
                <a:ext cx="1586882" cy="990599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666529" y="1154669"/>
                <a:ext cx="706233" cy="4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11</a:t>
                </a:r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370840" y="195944"/>
              <a:ext cx="1194155" cy="1143390"/>
              <a:chOff x="1832496" y="195944"/>
              <a:chExt cx="1194155" cy="114339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64" t="43095" r="44643" b="17857"/>
              <a:stretch/>
            </p:blipFill>
            <p:spPr>
              <a:xfrm>
                <a:off x="1832496" y="195944"/>
                <a:ext cx="1194155" cy="805932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273215" y="970002"/>
                <a:ext cx="5007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601463" y="185841"/>
              <a:ext cx="958158" cy="1143391"/>
              <a:chOff x="3368926" y="195943"/>
              <a:chExt cx="958158" cy="114339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333" r="66071" b="20714"/>
              <a:stretch/>
            </p:blipFill>
            <p:spPr>
              <a:xfrm>
                <a:off x="3368926" y="195943"/>
                <a:ext cx="855065" cy="774059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608627" y="970002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509500" y="185841"/>
              <a:ext cx="730957" cy="1022473"/>
              <a:chOff x="4602831" y="185841"/>
              <a:chExt cx="730957" cy="102247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905" r="78929" b="36190"/>
              <a:stretch/>
            </p:blipFill>
            <p:spPr>
              <a:xfrm>
                <a:off x="4602831" y="185841"/>
                <a:ext cx="730957" cy="699984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735610" y="838982"/>
                <a:ext cx="468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46</a:t>
                </a:r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293429" y="185841"/>
              <a:ext cx="1185960" cy="1000701"/>
              <a:chOff x="5585867" y="185841"/>
              <a:chExt cx="1185960" cy="100070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952" r="52500" b="21667"/>
              <a:stretch/>
            </p:blipFill>
            <p:spPr>
              <a:xfrm>
                <a:off x="5585867" y="185841"/>
                <a:ext cx="1185960" cy="699984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879614" y="817210"/>
                <a:ext cx="424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38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532362" y="195943"/>
              <a:ext cx="829788" cy="1028039"/>
              <a:chOff x="7144655" y="185842"/>
              <a:chExt cx="829788" cy="102803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r="69286" b="25953"/>
              <a:stretch/>
            </p:blipFill>
            <p:spPr>
              <a:xfrm>
                <a:off x="7144655" y="185842"/>
                <a:ext cx="829788" cy="68988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347278" y="844549"/>
                <a:ext cx="42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16</a:t>
                </a:r>
                <a:endParaRPr lang="en-US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415123" y="195943"/>
              <a:ext cx="1076325" cy="1028039"/>
              <a:chOff x="6415123" y="195943"/>
              <a:chExt cx="1076325" cy="102803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75" t="46667" r="44063" b="12916"/>
              <a:stretch/>
            </p:blipFill>
            <p:spPr>
              <a:xfrm>
                <a:off x="6415123" y="195943"/>
                <a:ext cx="1076325" cy="70069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686585" y="85465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23</a:t>
                </a:r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544421" y="185841"/>
              <a:ext cx="1149928" cy="1038141"/>
              <a:chOff x="7544421" y="185841"/>
              <a:chExt cx="1149928" cy="1038141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2" t="46667" r="47656" b="13541"/>
              <a:stretch/>
            </p:blipFill>
            <p:spPr>
              <a:xfrm>
                <a:off x="7544421" y="185841"/>
                <a:ext cx="1149928" cy="710797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7908864" y="854650"/>
                <a:ext cx="628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54</a:t>
                </a:r>
                <a:endParaRPr lang="en-US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726150" y="196472"/>
              <a:ext cx="830330" cy="1217228"/>
              <a:chOff x="2117649" y="4438479"/>
              <a:chExt cx="830330" cy="121722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67" r="79375" b="33958"/>
              <a:stretch/>
            </p:blipFill>
            <p:spPr>
              <a:xfrm>
                <a:off x="2117649" y="4438479"/>
                <a:ext cx="830330" cy="811459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2281128" y="5286375"/>
                <a:ext cx="424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27</a:t>
                </a:r>
                <a:endParaRPr lang="en-US" dirty="0"/>
              </a:p>
            </p:txBody>
          </p:sp>
        </p:grpSp>
        <p:sp>
          <p:nvSpPr>
            <p:cNvPr id="102" name="Rectangle 101"/>
            <p:cNvSpPr/>
            <p:nvPr/>
          </p:nvSpPr>
          <p:spPr>
            <a:xfrm>
              <a:off x="59489" y="158543"/>
              <a:ext cx="9579811" cy="1169347"/>
            </a:xfrm>
            <a:prstGeom prst="rect">
              <a:avLst/>
            </a:prstGeom>
            <a:noFill/>
            <a:ln>
              <a:solidFill>
                <a:srgbClr val="BB05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9489" y="3876278"/>
            <a:ext cx="6805773" cy="1099191"/>
            <a:chOff x="-19050" y="4303922"/>
            <a:chExt cx="6805773" cy="1099191"/>
          </a:xfrm>
        </p:grpSpPr>
        <p:grpSp>
          <p:nvGrpSpPr>
            <p:cNvPr id="70" name="Group 69"/>
            <p:cNvGrpSpPr/>
            <p:nvPr/>
          </p:nvGrpSpPr>
          <p:grpSpPr>
            <a:xfrm>
              <a:off x="988272" y="4346920"/>
              <a:ext cx="836831" cy="1056193"/>
              <a:chOff x="1475471" y="5546180"/>
              <a:chExt cx="836831" cy="105619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593845" y="6233041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41</a:t>
                </a:r>
                <a:endParaRPr lang="en-US" dirty="0"/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75" t="46667" r="7500" b="13125"/>
              <a:stretch/>
            </p:blipFill>
            <p:spPr>
              <a:xfrm>
                <a:off x="1475471" y="5546180"/>
                <a:ext cx="762483" cy="750812"/>
              </a:xfrm>
              <a:prstGeom prst="rect">
                <a:avLst/>
              </a:prstGeom>
            </p:spPr>
          </p:pic>
        </p:grpSp>
        <p:grpSp>
          <p:nvGrpSpPr>
            <p:cNvPr id="72" name="Group 71"/>
            <p:cNvGrpSpPr/>
            <p:nvPr/>
          </p:nvGrpSpPr>
          <p:grpSpPr>
            <a:xfrm>
              <a:off x="26091" y="4339517"/>
              <a:ext cx="971504" cy="966144"/>
              <a:chOff x="137827" y="5749053"/>
              <a:chExt cx="971504" cy="966144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90874" y="6345865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21</a:t>
                </a: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50" t="51875" b="10625"/>
              <a:stretch/>
            </p:blipFill>
            <p:spPr>
              <a:xfrm>
                <a:off x="137827" y="5749053"/>
                <a:ext cx="934677" cy="637280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1781220" y="4346899"/>
              <a:ext cx="806223" cy="1027690"/>
              <a:chOff x="2542883" y="5737183"/>
              <a:chExt cx="806223" cy="1027690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2630649" y="6395541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35</a:t>
                </a:r>
                <a:endParaRPr lang="en-US" dirty="0"/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50" t="50416" b="10000"/>
              <a:stretch/>
            </p:blipFill>
            <p:spPr>
              <a:xfrm>
                <a:off x="2542883" y="5737183"/>
                <a:ext cx="772459" cy="733836"/>
              </a:xfrm>
              <a:prstGeom prst="rect">
                <a:avLst/>
              </a:prstGeom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3347923" y="4361822"/>
              <a:ext cx="718457" cy="914866"/>
              <a:chOff x="3227586" y="5774258"/>
              <a:chExt cx="718457" cy="91486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3227586" y="6319792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10</a:t>
                </a:r>
                <a:endParaRPr lang="en-US" dirty="0"/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062" t="51667" b="22500"/>
              <a:stretch/>
            </p:blipFill>
            <p:spPr>
              <a:xfrm>
                <a:off x="3241394" y="5774258"/>
                <a:ext cx="475743" cy="578354"/>
              </a:xfrm>
              <a:prstGeom prst="rect">
                <a:avLst/>
              </a:prstGeom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2579709" y="4354281"/>
              <a:ext cx="801116" cy="1012195"/>
              <a:chOff x="3559620" y="5713422"/>
              <a:chExt cx="801116" cy="1012195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642279" y="6356285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43</a:t>
                </a:r>
                <a:endParaRPr lang="en-US" dirty="0"/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844" t="40626" r="12968" b="28541"/>
              <a:stretch/>
            </p:blipFill>
            <p:spPr>
              <a:xfrm>
                <a:off x="3559620" y="5713422"/>
                <a:ext cx="758023" cy="644755"/>
              </a:xfrm>
              <a:prstGeom prst="rect">
                <a:avLst/>
              </a:prstGeom>
            </p:spPr>
          </p:pic>
        </p:grpSp>
        <p:grpSp>
          <p:nvGrpSpPr>
            <p:cNvPr id="87" name="Group 86"/>
            <p:cNvGrpSpPr/>
            <p:nvPr/>
          </p:nvGrpSpPr>
          <p:grpSpPr>
            <a:xfrm>
              <a:off x="3890469" y="4369598"/>
              <a:ext cx="774584" cy="877475"/>
              <a:chOff x="4002205" y="5779134"/>
              <a:chExt cx="774584" cy="87747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058332" y="6287277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49</a:t>
                </a:r>
                <a:endParaRPr lang="en-US" dirty="0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44" t="50625" r="5313" b="13959"/>
              <a:stretch/>
            </p:blipFill>
            <p:spPr>
              <a:xfrm>
                <a:off x="4002205" y="5779134"/>
                <a:ext cx="654799" cy="537758"/>
              </a:xfrm>
              <a:prstGeom prst="rect">
                <a:avLst/>
              </a:prstGeom>
            </p:spPr>
          </p:pic>
        </p:grpSp>
        <p:grpSp>
          <p:nvGrpSpPr>
            <p:cNvPr id="89" name="Group 88"/>
            <p:cNvGrpSpPr/>
            <p:nvPr/>
          </p:nvGrpSpPr>
          <p:grpSpPr>
            <a:xfrm>
              <a:off x="4581560" y="4348863"/>
              <a:ext cx="730857" cy="927825"/>
              <a:chOff x="4693296" y="5758399"/>
              <a:chExt cx="730857" cy="927825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4705696" y="6316892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19</a:t>
                </a:r>
                <a:endParaRPr lang="en-US" dirty="0"/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00" t="45833" b="17500"/>
              <a:stretch/>
            </p:blipFill>
            <p:spPr>
              <a:xfrm>
                <a:off x="4693296" y="5758399"/>
                <a:ext cx="516594" cy="631393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5143941" y="4331267"/>
              <a:ext cx="965985" cy="990876"/>
              <a:chOff x="5255677" y="5740803"/>
              <a:chExt cx="965985" cy="990876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5503205" y="6362347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094" t="51250" b="15000"/>
              <a:stretch/>
            </p:blipFill>
            <p:spPr>
              <a:xfrm>
                <a:off x="5255677" y="5740803"/>
                <a:ext cx="777249" cy="680618"/>
              </a:xfrm>
              <a:prstGeom prst="rect">
                <a:avLst/>
              </a:prstGeom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5953987" y="4331184"/>
              <a:ext cx="816630" cy="978239"/>
              <a:chOff x="6065722" y="5740720"/>
              <a:chExt cx="830717" cy="978239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6177982" y="6349627"/>
                <a:ext cx="718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30</a:t>
                </a:r>
                <a:endParaRPr lang="en-US" dirty="0"/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781" t="40418" r="12344" b="27916"/>
              <a:stretch/>
            </p:blipFill>
            <p:spPr>
              <a:xfrm>
                <a:off x="6065722" y="5740720"/>
                <a:ext cx="754480" cy="666750"/>
              </a:xfrm>
              <a:prstGeom prst="rect">
                <a:avLst/>
              </a:prstGeom>
            </p:spPr>
          </p:pic>
        </p:grpSp>
        <p:sp>
          <p:nvSpPr>
            <p:cNvPr id="104" name="Rectangle 103"/>
            <p:cNvSpPr/>
            <p:nvPr/>
          </p:nvSpPr>
          <p:spPr>
            <a:xfrm>
              <a:off x="-19050" y="4303922"/>
              <a:ext cx="6805773" cy="1018221"/>
            </a:xfrm>
            <a:prstGeom prst="rect">
              <a:avLst/>
            </a:prstGeom>
            <a:noFill/>
            <a:ln>
              <a:solidFill>
                <a:srgbClr val="0005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9489" y="5058327"/>
            <a:ext cx="2142573" cy="1018719"/>
            <a:chOff x="9866" y="5573357"/>
            <a:chExt cx="2142573" cy="1018719"/>
          </a:xfrm>
        </p:grpSpPr>
        <p:grpSp>
          <p:nvGrpSpPr>
            <p:cNvPr id="31" name="Group 30"/>
            <p:cNvGrpSpPr/>
            <p:nvPr/>
          </p:nvGrpSpPr>
          <p:grpSpPr>
            <a:xfrm>
              <a:off x="49353" y="5624633"/>
              <a:ext cx="2103086" cy="885825"/>
              <a:chOff x="542924" y="4400550"/>
              <a:chExt cx="2103086" cy="88582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7" t="46250" r="45000" b="12292"/>
              <a:stretch/>
            </p:blipFill>
            <p:spPr>
              <a:xfrm>
                <a:off x="542924" y="4400550"/>
                <a:ext cx="1491213" cy="885825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986976" y="4733248"/>
                <a:ext cx="659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33</a:t>
                </a:r>
                <a:endParaRPr lang="en-US" dirty="0"/>
              </a:p>
            </p:txBody>
          </p:sp>
        </p:grpSp>
        <p:sp>
          <p:nvSpPr>
            <p:cNvPr id="106" name="Rectangle 105"/>
            <p:cNvSpPr/>
            <p:nvPr/>
          </p:nvSpPr>
          <p:spPr>
            <a:xfrm>
              <a:off x="9866" y="5573357"/>
              <a:ext cx="2111129" cy="101871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325148" y="5062427"/>
            <a:ext cx="1821598" cy="1042202"/>
            <a:chOff x="16566" y="6335115"/>
            <a:chExt cx="1821598" cy="1042202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88" t="42292" r="21875" b="13333"/>
            <a:stretch/>
          </p:blipFill>
          <p:spPr>
            <a:xfrm>
              <a:off x="59489" y="6360772"/>
              <a:ext cx="1146246" cy="992482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1179130" y="6671550"/>
              <a:ext cx="659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r>
                <a:rPr lang="en-US" altLang="zh-CN" dirty="0" smtClean="0"/>
                <a:t>9</a:t>
              </a:r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6566" y="6335115"/>
              <a:ext cx="1607346" cy="104220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146706" y="5056215"/>
            <a:ext cx="2546762" cy="1042202"/>
            <a:chOff x="28743" y="7275454"/>
            <a:chExt cx="2546762" cy="1042202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0" t="40417" r="50000" b="39375"/>
            <a:stretch/>
          </p:blipFill>
          <p:spPr>
            <a:xfrm>
              <a:off x="46066" y="7304029"/>
              <a:ext cx="1905000" cy="923925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1916471" y="7581325"/>
              <a:ext cx="659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14</a:t>
              </a:r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8743" y="7275454"/>
              <a:ext cx="2283559" cy="1042202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63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726093" y="419100"/>
            <a:ext cx="975125" cy="977116"/>
            <a:chOff x="4626209" y="1727210"/>
            <a:chExt cx="975125" cy="977116"/>
          </a:xfrm>
        </p:grpSpPr>
        <p:sp>
          <p:nvSpPr>
            <p:cNvPr id="6" name="TextBox 5"/>
            <p:cNvSpPr txBox="1"/>
            <p:nvPr/>
          </p:nvSpPr>
          <p:spPr>
            <a:xfrm>
              <a:off x="4882877" y="2334994"/>
              <a:ext cx="718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44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5" t="44375" r="65000" b="30417"/>
            <a:stretch/>
          </p:blipFill>
          <p:spPr>
            <a:xfrm>
              <a:off x="4626209" y="1727210"/>
              <a:ext cx="918692" cy="64629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0319" y="295275"/>
            <a:ext cx="1174578" cy="1033153"/>
            <a:chOff x="306792" y="1689616"/>
            <a:chExt cx="1174578" cy="1033153"/>
          </a:xfrm>
        </p:grpSpPr>
        <p:sp>
          <p:nvSpPr>
            <p:cNvPr id="4" name="TextBox 3"/>
            <p:cNvSpPr txBox="1"/>
            <p:nvPr/>
          </p:nvSpPr>
          <p:spPr>
            <a:xfrm>
              <a:off x="762913" y="2353437"/>
              <a:ext cx="718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62" t="43333" r="4531" b="26667"/>
            <a:stretch/>
          </p:blipFill>
          <p:spPr>
            <a:xfrm>
              <a:off x="306792" y="1689616"/>
              <a:ext cx="1132360" cy="69982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194050" y="215469"/>
            <a:ext cx="852002" cy="1487254"/>
            <a:chOff x="1905324" y="1383265"/>
            <a:chExt cx="852002" cy="1487254"/>
          </a:xfrm>
        </p:grpSpPr>
        <p:sp>
          <p:nvSpPr>
            <p:cNvPr id="5" name="TextBox 4"/>
            <p:cNvSpPr txBox="1"/>
            <p:nvPr/>
          </p:nvSpPr>
          <p:spPr>
            <a:xfrm>
              <a:off x="2038869" y="2501187"/>
              <a:ext cx="718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50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" t="47709" r="85000" b="23542"/>
            <a:stretch/>
          </p:blipFill>
          <p:spPr>
            <a:xfrm>
              <a:off x="1905324" y="1383265"/>
              <a:ext cx="711313" cy="1154838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944935" y="316056"/>
            <a:ext cx="922360" cy="1080160"/>
            <a:chOff x="2525399" y="1647495"/>
            <a:chExt cx="922360" cy="1080160"/>
          </a:xfrm>
        </p:grpSpPr>
        <p:sp>
          <p:nvSpPr>
            <p:cNvPr id="3" name="TextBox 2"/>
            <p:cNvSpPr txBox="1"/>
            <p:nvPr/>
          </p:nvSpPr>
          <p:spPr>
            <a:xfrm>
              <a:off x="2724294" y="2358323"/>
              <a:ext cx="718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31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1" t="38125" r="64375" b="30625"/>
            <a:stretch/>
          </p:blipFill>
          <p:spPr>
            <a:xfrm>
              <a:off x="2525399" y="1647495"/>
              <a:ext cx="922360" cy="79059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917793" y="215469"/>
            <a:ext cx="829931" cy="1328819"/>
            <a:chOff x="3740928" y="1414013"/>
            <a:chExt cx="829931" cy="1328819"/>
          </a:xfrm>
        </p:grpSpPr>
        <p:sp>
          <p:nvSpPr>
            <p:cNvPr id="2" name="TextBox 1"/>
            <p:cNvSpPr txBox="1"/>
            <p:nvPr/>
          </p:nvSpPr>
          <p:spPr>
            <a:xfrm>
              <a:off x="3852402" y="2373500"/>
              <a:ext cx="718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22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83" r="83594" b="24375"/>
            <a:stretch/>
          </p:blipFill>
          <p:spPr>
            <a:xfrm>
              <a:off x="3740928" y="1414013"/>
              <a:ext cx="757802" cy="98875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516515" y="418067"/>
            <a:ext cx="1000195" cy="873250"/>
            <a:chOff x="7923521" y="1685783"/>
            <a:chExt cx="1000195" cy="873250"/>
          </a:xfrm>
        </p:grpSpPr>
        <p:sp>
          <p:nvSpPr>
            <p:cNvPr id="18" name="TextBox 17"/>
            <p:cNvSpPr txBox="1"/>
            <p:nvPr/>
          </p:nvSpPr>
          <p:spPr>
            <a:xfrm>
              <a:off x="8177378" y="2189701"/>
              <a:ext cx="746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26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62" t="47709" r="4531" b="27500"/>
            <a:stretch/>
          </p:blipFill>
          <p:spPr>
            <a:xfrm>
              <a:off x="7923521" y="1685783"/>
              <a:ext cx="988533" cy="542099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699441" y="262399"/>
            <a:ext cx="781761" cy="1164549"/>
            <a:chOff x="5803129" y="1538808"/>
            <a:chExt cx="781761" cy="1164549"/>
          </a:xfrm>
        </p:grpSpPr>
        <p:sp>
          <p:nvSpPr>
            <p:cNvPr id="17" name="TextBox 16"/>
            <p:cNvSpPr txBox="1"/>
            <p:nvPr/>
          </p:nvSpPr>
          <p:spPr>
            <a:xfrm>
              <a:off x="6013198" y="2334025"/>
              <a:ext cx="359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75" r="77969" b="29791"/>
            <a:stretch/>
          </p:blipFill>
          <p:spPr>
            <a:xfrm>
              <a:off x="5803129" y="1538808"/>
              <a:ext cx="781761" cy="820572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540361" y="283782"/>
            <a:ext cx="1094512" cy="1112434"/>
            <a:chOff x="6800413" y="1570657"/>
            <a:chExt cx="1094512" cy="1112434"/>
          </a:xfrm>
        </p:grpSpPr>
        <p:sp>
          <p:nvSpPr>
            <p:cNvPr id="19" name="TextBox 18"/>
            <p:cNvSpPr txBox="1"/>
            <p:nvPr/>
          </p:nvSpPr>
          <p:spPr>
            <a:xfrm>
              <a:off x="7091238" y="2313759"/>
              <a:ext cx="773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17" r="70625" b="29375"/>
            <a:stretch/>
          </p:blipFill>
          <p:spPr>
            <a:xfrm>
              <a:off x="6800413" y="1570657"/>
              <a:ext cx="1094512" cy="70444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9" t="43306" r="7255" b="27527"/>
          <a:stretch/>
        </p:blipFill>
        <p:spPr>
          <a:xfrm>
            <a:off x="38631" y="2034128"/>
            <a:ext cx="1574073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49706" y="2303563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0" y="133351"/>
            <a:ext cx="7724775" cy="1556476"/>
          </a:xfrm>
          <a:prstGeom prst="rect">
            <a:avLst/>
          </a:prstGeom>
          <a:noFill/>
          <a:ln>
            <a:solidFill>
              <a:srgbClr val="000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319" y="1944497"/>
            <a:ext cx="1871393" cy="108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2001238" y="1947002"/>
            <a:ext cx="2643547" cy="1188913"/>
            <a:chOff x="19845" y="3140741"/>
            <a:chExt cx="2643547" cy="118891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75" t="46042" r="10625" b="30208"/>
            <a:stretch/>
          </p:blipFill>
          <p:spPr>
            <a:xfrm>
              <a:off x="64852" y="3205703"/>
              <a:ext cx="1981200" cy="108585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1944935" y="3593837"/>
              <a:ext cx="718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altLang="zh-CN" dirty="0" smtClean="0"/>
                <a:t>52</a:t>
              </a:r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9845" y="3140741"/>
              <a:ext cx="2395796" cy="11889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16560" y="1908515"/>
            <a:ext cx="2386270" cy="1389915"/>
            <a:chOff x="19845" y="4447803"/>
            <a:chExt cx="2386270" cy="138991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44" t="49167" r="7500" b="22709"/>
            <a:stretch/>
          </p:blipFill>
          <p:spPr>
            <a:xfrm>
              <a:off x="64852" y="4481328"/>
              <a:ext cx="1685926" cy="1285875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687658" y="4944642"/>
              <a:ext cx="718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17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845" y="4447803"/>
              <a:ext cx="2026207" cy="138991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662293" y="1906292"/>
            <a:ext cx="1882320" cy="1356944"/>
            <a:chOff x="23043" y="5911762"/>
            <a:chExt cx="1882320" cy="1356944"/>
          </a:xfrm>
        </p:grpSpPr>
        <p:grpSp>
          <p:nvGrpSpPr>
            <p:cNvPr id="39" name="Group 38"/>
            <p:cNvGrpSpPr/>
            <p:nvPr/>
          </p:nvGrpSpPr>
          <p:grpSpPr>
            <a:xfrm>
              <a:off x="69999" y="5948012"/>
              <a:ext cx="1680779" cy="1320694"/>
              <a:chOff x="5268739" y="4666572"/>
              <a:chExt cx="1680779" cy="1320694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088968" y="4703061"/>
                <a:ext cx="860550" cy="1223569"/>
                <a:chOff x="6320289" y="4857750"/>
                <a:chExt cx="860550" cy="1223569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688" t="44793" r="5937" b="26041"/>
                <a:stretch/>
              </p:blipFill>
              <p:spPr>
                <a:xfrm>
                  <a:off x="6320289" y="4857750"/>
                  <a:ext cx="832485" cy="939903"/>
                </a:xfrm>
                <a:prstGeom prst="rect">
                  <a:avLst/>
                </a:prstGeom>
              </p:spPr>
            </p:pic>
            <p:sp>
              <p:nvSpPr>
                <p:cNvPr id="32" name="TextBox 31"/>
                <p:cNvSpPr txBox="1"/>
                <p:nvPr/>
              </p:nvSpPr>
              <p:spPr>
                <a:xfrm>
                  <a:off x="6462382" y="5711987"/>
                  <a:ext cx="718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4</a:t>
                  </a:r>
                  <a:r>
                    <a:rPr lang="en-US" altLang="zh-CN" dirty="0"/>
                    <a:t>5</a:t>
                  </a:r>
                  <a:endParaRPr lang="en-US" dirty="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5268739" y="4666572"/>
                <a:ext cx="820229" cy="1320694"/>
                <a:chOff x="5268739" y="4666572"/>
                <a:chExt cx="820229" cy="1320694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781" t="41459" r="5157" b="25208"/>
                <a:stretch/>
              </p:blipFill>
              <p:spPr>
                <a:xfrm>
                  <a:off x="5268739" y="4666572"/>
                  <a:ext cx="792164" cy="1038903"/>
                </a:xfrm>
                <a:prstGeom prst="rect">
                  <a:avLst/>
                </a:prstGeom>
              </p:spPr>
            </p:pic>
            <p:sp>
              <p:nvSpPr>
                <p:cNvPr id="34" name="TextBox 33"/>
                <p:cNvSpPr txBox="1"/>
                <p:nvPr/>
              </p:nvSpPr>
              <p:spPr>
                <a:xfrm>
                  <a:off x="5370511" y="5617934"/>
                  <a:ext cx="718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28</a:t>
                  </a:r>
                  <a:endParaRPr lang="en-US" dirty="0"/>
                </a:p>
              </p:txBody>
            </p:sp>
          </p:grpSp>
        </p:grpSp>
        <p:sp>
          <p:nvSpPr>
            <p:cNvPr id="44" name="Rectangle 43"/>
            <p:cNvSpPr/>
            <p:nvPr/>
          </p:nvSpPr>
          <p:spPr>
            <a:xfrm>
              <a:off x="23043" y="5911762"/>
              <a:ext cx="1882320" cy="129630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796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" y="-350859"/>
            <a:ext cx="394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Segmentation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4" y="8174485"/>
            <a:ext cx="1130191" cy="8476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275153"/>
            <a:ext cx="1130191" cy="847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1154174"/>
            <a:ext cx="1130191" cy="847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6" y="2033195"/>
            <a:ext cx="1130191" cy="8476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9" y="2912216"/>
            <a:ext cx="1130191" cy="847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8" y="3791237"/>
            <a:ext cx="1130191" cy="847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7" y="4670258"/>
            <a:ext cx="1130191" cy="847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6" y="5549279"/>
            <a:ext cx="1130191" cy="8476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" y="6428300"/>
            <a:ext cx="1130191" cy="847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4" y="7307321"/>
            <a:ext cx="1130191" cy="8476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53" y="8186342"/>
            <a:ext cx="1133856" cy="8503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53" y="270356"/>
            <a:ext cx="1133856" cy="8503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53" y="1152799"/>
            <a:ext cx="1133856" cy="8503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53" y="2029071"/>
            <a:ext cx="1133856" cy="8503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53" y="2910841"/>
            <a:ext cx="1133856" cy="8503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53" y="3788474"/>
            <a:ext cx="1133856" cy="8503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53" y="4670244"/>
            <a:ext cx="1133856" cy="8503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53" y="5546530"/>
            <a:ext cx="1133856" cy="8503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53" y="6428300"/>
            <a:ext cx="1133856" cy="8503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53" y="7307321"/>
            <a:ext cx="1133856" cy="8503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06" y="8180844"/>
            <a:ext cx="1133856" cy="8503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6" y="272404"/>
            <a:ext cx="1133856" cy="8503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6" y="1151425"/>
            <a:ext cx="1133856" cy="8503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06" y="2025573"/>
            <a:ext cx="1133856" cy="8503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68" y="2907130"/>
            <a:ext cx="1133856" cy="85039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64" y="3782922"/>
            <a:ext cx="1133856" cy="85039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84" y="4670244"/>
            <a:ext cx="1133856" cy="8503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84" y="5546530"/>
            <a:ext cx="1133856" cy="85039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6" y="6428300"/>
            <a:ext cx="1133856" cy="8503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06" y="7304572"/>
            <a:ext cx="1133856" cy="8503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36" y="3782922"/>
            <a:ext cx="1133856" cy="8503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261" y="270356"/>
            <a:ext cx="1133856" cy="85039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36" y="1151712"/>
            <a:ext cx="1133856" cy="8503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36" y="2032494"/>
            <a:ext cx="1133856" cy="8503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36" y="2902140"/>
            <a:ext cx="1133856" cy="8503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66" y="2032494"/>
            <a:ext cx="1133856" cy="8503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18" y="2907130"/>
            <a:ext cx="1133856" cy="85039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04" y="3791237"/>
            <a:ext cx="1133856" cy="8503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66" y="278487"/>
            <a:ext cx="1133856" cy="85039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66" y="1157858"/>
            <a:ext cx="1133856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03400" y="4146550"/>
            <a:ext cx="2933700" cy="1282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>
            <a:off x="2647950" y="4546600"/>
            <a:ext cx="203200" cy="1270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187700" y="4483100"/>
            <a:ext cx="82550" cy="127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3040063" y="4629150"/>
            <a:ext cx="203200" cy="298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543300" y="5010150"/>
            <a:ext cx="158750" cy="69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78200" y="4483100"/>
            <a:ext cx="12065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21050" y="4787900"/>
            <a:ext cx="114300" cy="1778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46350" y="4768850"/>
            <a:ext cx="8255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2349500" y="4787900"/>
            <a:ext cx="107950" cy="2222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3760787" y="4751714"/>
            <a:ext cx="158750" cy="45719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57650" y="4673600"/>
            <a:ext cx="203200" cy="1587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2" idx="4"/>
            <a:endCxn id="22" idx="0"/>
          </p:cNvCxnSpPr>
          <p:nvPr/>
        </p:nvCxnSpPr>
        <p:spPr>
          <a:xfrm>
            <a:off x="3270250" y="5429250"/>
            <a:ext cx="1792287" cy="70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359274" y="6137275"/>
            <a:ext cx="1406525" cy="6921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905250" y="6196568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15900" y="5523011"/>
            <a:ext cx="238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Feature: Color histogram</a:t>
            </a:r>
          </a:p>
          <a:p>
            <a:r>
              <a:rPr lang="en-US" sz="1400" dirty="0" smtClean="0"/>
              <a:t>Method: CRP </a:t>
            </a:r>
            <a:endParaRPr lang="en-US" sz="1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2346325" y="5429250"/>
            <a:ext cx="1406525" cy="1457325"/>
            <a:chOff x="622300" y="5337175"/>
            <a:chExt cx="1406525" cy="1457325"/>
          </a:xfrm>
        </p:grpSpPr>
        <p:cxnSp>
          <p:nvCxnSpPr>
            <p:cNvPr id="16" name="Straight Arrow Connector 15"/>
            <p:cNvCxnSpPr>
              <a:stCxn id="2" idx="4"/>
              <a:endCxn id="17" idx="0"/>
            </p:cNvCxnSpPr>
            <p:nvPr/>
          </p:nvCxnSpPr>
          <p:spPr>
            <a:xfrm flipH="1">
              <a:off x="1325563" y="5337175"/>
              <a:ext cx="220662" cy="765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622300" y="6102350"/>
              <a:ext cx="1406525" cy="6921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47750" y="6165850"/>
              <a:ext cx="203200" cy="12700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149350" y="6369050"/>
              <a:ext cx="82550" cy="127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1333500" y="6242050"/>
              <a:ext cx="203200" cy="29845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720850" y="6407150"/>
              <a:ext cx="114300" cy="177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831850" y="6315075"/>
              <a:ext cx="107950" cy="22225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84250" y="6540500"/>
              <a:ext cx="158750" cy="4571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558925" y="6273800"/>
              <a:ext cx="203200" cy="15875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rapezoid 34"/>
          <p:cNvSpPr/>
          <p:nvPr/>
        </p:nvSpPr>
        <p:spPr>
          <a:xfrm>
            <a:off x="3622675" y="4546600"/>
            <a:ext cx="130175" cy="127000"/>
          </a:xfrm>
          <a:prstGeom prst="trapezoi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apezoid 35"/>
          <p:cNvSpPr/>
          <p:nvPr/>
        </p:nvSpPr>
        <p:spPr>
          <a:xfrm>
            <a:off x="3606800" y="4787900"/>
            <a:ext cx="141287" cy="136525"/>
          </a:xfrm>
          <a:prstGeom prst="trapezoi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apezoid 36"/>
          <p:cNvSpPr/>
          <p:nvPr/>
        </p:nvSpPr>
        <p:spPr>
          <a:xfrm>
            <a:off x="2403475" y="4483100"/>
            <a:ext cx="244475" cy="63500"/>
          </a:xfrm>
          <a:prstGeom prst="trapezoi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apezoid 37"/>
          <p:cNvSpPr/>
          <p:nvPr/>
        </p:nvSpPr>
        <p:spPr>
          <a:xfrm>
            <a:off x="3868737" y="4982099"/>
            <a:ext cx="173038" cy="97901"/>
          </a:xfrm>
          <a:prstGeom prst="trapezoi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742951" y="5429250"/>
            <a:ext cx="2527299" cy="1450975"/>
            <a:chOff x="2263775" y="5381625"/>
            <a:chExt cx="2527299" cy="1450975"/>
          </a:xfrm>
        </p:grpSpPr>
        <p:cxnSp>
          <p:nvCxnSpPr>
            <p:cNvPr id="19" name="Straight Arrow Connector 18"/>
            <p:cNvCxnSpPr>
              <a:stCxn id="2" idx="4"/>
              <a:endCxn id="20" idx="0"/>
            </p:cNvCxnSpPr>
            <p:nvPr/>
          </p:nvCxnSpPr>
          <p:spPr>
            <a:xfrm flipH="1">
              <a:off x="2967038" y="5381625"/>
              <a:ext cx="1824036" cy="758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263775" y="6140450"/>
              <a:ext cx="1406525" cy="6921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/>
            <p:cNvSpPr/>
            <p:nvPr/>
          </p:nvSpPr>
          <p:spPr>
            <a:xfrm>
              <a:off x="2933700" y="6203950"/>
              <a:ext cx="130175" cy="127000"/>
            </a:xfrm>
            <a:prstGeom prst="trapezoid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917825" y="6445250"/>
              <a:ext cx="141287" cy="136525"/>
            </a:xfrm>
            <a:prstGeom prst="trapezoid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2524125" y="6426200"/>
              <a:ext cx="244475" cy="63500"/>
            </a:xfrm>
            <a:prstGeom prst="trapezoid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/>
            <p:cNvSpPr/>
            <p:nvPr/>
          </p:nvSpPr>
          <p:spPr>
            <a:xfrm>
              <a:off x="3179762" y="6639449"/>
              <a:ext cx="173038" cy="97901"/>
            </a:xfrm>
            <a:prstGeom prst="trapezoid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5346700" y="6432550"/>
            <a:ext cx="158750" cy="69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941887" y="6400800"/>
            <a:ext cx="12065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654550" y="6502400"/>
            <a:ext cx="8255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662782" y="6886575"/>
            <a:ext cx="2386806" cy="1425575"/>
            <a:chOff x="1351756" y="6848475"/>
            <a:chExt cx="2386806" cy="1425575"/>
          </a:xfrm>
        </p:grpSpPr>
        <p:sp>
          <p:nvSpPr>
            <p:cNvPr id="51" name="Oval 50"/>
            <p:cNvSpPr/>
            <p:nvPr/>
          </p:nvSpPr>
          <p:spPr>
            <a:xfrm>
              <a:off x="1351756" y="7632700"/>
              <a:ext cx="1169987" cy="6413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7" idx="4"/>
              <a:endCxn id="51" idx="0"/>
            </p:cNvCxnSpPr>
            <p:nvPr/>
          </p:nvCxnSpPr>
          <p:spPr>
            <a:xfrm flipH="1">
              <a:off x="1936750" y="6848475"/>
              <a:ext cx="1801812" cy="784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2290763" y="6886575"/>
            <a:ext cx="1169987" cy="1425575"/>
            <a:chOff x="1452563" y="6863557"/>
            <a:chExt cx="1169987" cy="1425575"/>
          </a:xfrm>
        </p:grpSpPr>
        <p:sp>
          <p:nvSpPr>
            <p:cNvPr id="56" name="Oval 55"/>
            <p:cNvSpPr/>
            <p:nvPr/>
          </p:nvSpPr>
          <p:spPr>
            <a:xfrm>
              <a:off x="1452563" y="7647782"/>
              <a:ext cx="1169987" cy="6413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>
              <a:stCxn id="17" idx="4"/>
              <a:endCxn id="56" idx="0"/>
            </p:cNvCxnSpPr>
            <p:nvPr/>
          </p:nvCxnSpPr>
          <p:spPr>
            <a:xfrm flipH="1">
              <a:off x="2037557" y="6863557"/>
              <a:ext cx="173831" cy="784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3049588" y="6886575"/>
            <a:ext cx="2189955" cy="1425575"/>
            <a:chOff x="535783" y="6816725"/>
            <a:chExt cx="2189955" cy="1425575"/>
          </a:xfrm>
        </p:grpSpPr>
        <p:sp>
          <p:nvSpPr>
            <p:cNvPr id="62" name="Oval 61"/>
            <p:cNvSpPr/>
            <p:nvPr/>
          </p:nvSpPr>
          <p:spPr>
            <a:xfrm>
              <a:off x="1555751" y="7600950"/>
              <a:ext cx="1169987" cy="6413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7" idx="4"/>
              <a:endCxn id="62" idx="0"/>
            </p:cNvCxnSpPr>
            <p:nvPr/>
          </p:nvCxnSpPr>
          <p:spPr>
            <a:xfrm>
              <a:off x="535783" y="6816725"/>
              <a:ext cx="1604962" cy="784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3587750" y="7486134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38906" y="7077075"/>
            <a:ext cx="32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Feature</a:t>
            </a:r>
            <a:r>
              <a:rPr lang="en-US" sz="1400" smtClean="0"/>
              <a:t>: </a:t>
            </a:r>
            <a:r>
              <a:rPr lang="en-US" altLang="zh-CN" sz="1400" smtClean="0"/>
              <a:t>rigid</a:t>
            </a:r>
            <a:r>
              <a:rPr lang="en-US" sz="1400" smtClean="0"/>
              <a:t> </a:t>
            </a:r>
            <a:r>
              <a:rPr lang="en-US" sz="1400" dirty="0" smtClean="0"/>
              <a:t>registration</a:t>
            </a:r>
          </a:p>
          <a:p>
            <a:r>
              <a:rPr lang="en-US" sz="1400" dirty="0" smtClean="0"/>
              <a:t>Method: incremental merging</a:t>
            </a:r>
            <a:endParaRPr lang="en-US" sz="1400" dirty="0"/>
          </a:p>
        </p:txBody>
      </p:sp>
      <p:sp>
        <p:nvSpPr>
          <p:cNvPr id="70" name="Isosceles Triangle 69"/>
          <p:cNvSpPr/>
          <p:nvPr/>
        </p:nvSpPr>
        <p:spPr>
          <a:xfrm>
            <a:off x="1058864" y="7776230"/>
            <a:ext cx="203200" cy="1270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Isosceles Triangle 70"/>
          <p:cNvSpPr/>
          <p:nvPr/>
        </p:nvSpPr>
        <p:spPr>
          <a:xfrm>
            <a:off x="1344614" y="7852430"/>
            <a:ext cx="203200" cy="298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Isosceles Triangle 71"/>
          <p:cNvSpPr/>
          <p:nvPr/>
        </p:nvSpPr>
        <p:spPr>
          <a:xfrm>
            <a:off x="842964" y="7925455"/>
            <a:ext cx="107950" cy="2222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546350" y="7962900"/>
            <a:ext cx="82550" cy="127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117850" y="8001000"/>
            <a:ext cx="114300" cy="1778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955925" y="7867650"/>
            <a:ext cx="203200" cy="1587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Isosceles Triangle 75"/>
          <p:cNvSpPr/>
          <p:nvPr/>
        </p:nvSpPr>
        <p:spPr>
          <a:xfrm>
            <a:off x="4616450" y="7991475"/>
            <a:ext cx="158750" cy="45719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5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58" y="314018"/>
            <a:ext cx="3609523" cy="1353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58" y="1713499"/>
            <a:ext cx="3609523" cy="1353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58" y="3109261"/>
            <a:ext cx="3609523" cy="1353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57" y="4170287"/>
            <a:ext cx="3609523" cy="1353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57" y="5900785"/>
            <a:ext cx="3609523" cy="1353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2" y="319097"/>
            <a:ext cx="1505065" cy="1128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1" y="1471038"/>
            <a:ext cx="1505065" cy="11287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7" y="2633865"/>
            <a:ext cx="1505065" cy="1128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7" y="3806805"/>
            <a:ext cx="1505065" cy="11287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7" y="4953391"/>
            <a:ext cx="1505065" cy="1128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4" y="6126331"/>
            <a:ext cx="1504033" cy="11280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3350" y="314018"/>
            <a:ext cx="204453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3349" y="1472542"/>
            <a:ext cx="204453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3349" y="2631066"/>
            <a:ext cx="204453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3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3349" y="3805832"/>
            <a:ext cx="204453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3349" y="4961429"/>
            <a:ext cx="204453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5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4462" y="6126331"/>
            <a:ext cx="204453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6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09057" y="5913777"/>
            <a:ext cx="453298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5-6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09057" y="4498996"/>
            <a:ext cx="453298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4-5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65282" y="4283284"/>
            <a:ext cx="453298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3-4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09057" y="2891231"/>
            <a:ext cx="453298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2-3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09057" y="1489442"/>
            <a:ext cx="453298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1-2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26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06"/>
            <a:ext cx="853440" cy="64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354"/>
            <a:ext cx="853440" cy="640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302"/>
            <a:ext cx="853440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0"/>
            <a:ext cx="853440" cy="640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98"/>
            <a:ext cx="853440" cy="64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6146"/>
            <a:ext cx="853440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941"/>
            <a:ext cx="85344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736"/>
            <a:ext cx="853440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7507"/>
            <a:ext cx="85344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5278"/>
            <a:ext cx="853440" cy="640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3049"/>
            <a:ext cx="853440" cy="640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8880"/>
            <a:ext cx="853440" cy="6400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88" y="676"/>
            <a:ext cx="3987317" cy="14952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87" y="1638777"/>
            <a:ext cx="3987317" cy="1495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87" y="3220318"/>
            <a:ext cx="3987317" cy="14952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88" y="4801860"/>
            <a:ext cx="3987321" cy="14952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89" y="6353715"/>
            <a:ext cx="3987320" cy="149524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01706" y="7673121"/>
            <a:ext cx="575598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8-11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01706" y="6121266"/>
            <a:ext cx="575598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8-10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01706" y="4531816"/>
            <a:ext cx="575598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7-8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01706" y="2962136"/>
            <a:ext cx="575598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3-6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01706" y="1323984"/>
            <a:ext cx="575598" cy="17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>
                <a:solidFill>
                  <a:srgbClr val="FF0000"/>
                </a:solidFill>
              </a:rPr>
              <a:t>9-10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4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traight Connector 196"/>
          <p:cNvCxnSpPr/>
          <p:nvPr/>
        </p:nvCxnSpPr>
        <p:spPr>
          <a:xfrm flipV="1">
            <a:off x="862166" y="2686656"/>
            <a:ext cx="2490584" cy="177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816505" y="1530907"/>
            <a:ext cx="2490584" cy="177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100702" y="99925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9"/>
          <p:cNvSpPr/>
          <p:nvPr/>
        </p:nvSpPr>
        <p:spPr>
          <a:xfrm>
            <a:off x="1526661" y="78210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Oval 30"/>
          <p:cNvSpPr/>
          <p:nvPr/>
        </p:nvSpPr>
        <p:spPr>
          <a:xfrm>
            <a:off x="1489548" y="119982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Oval 31"/>
          <p:cNvSpPr/>
          <p:nvPr/>
        </p:nvSpPr>
        <p:spPr>
          <a:xfrm>
            <a:off x="2385786" y="133327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Oval 32"/>
          <p:cNvSpPr/>
          <p:nvPr/>
        </p:nvSpPr>
        <p:spPr>
          <a:xfrm>
            <a:off x="2130733" y="82237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val 33"/>
          <p:cNvSpPr/>
          <p:nvPr/>
        </p:nvSpPr>
        <p:spPr>
          <a:xfrm>
            <a:off x="1847253" y="101741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/>
          <p:cNvSpPr/>
          <p:nvPr/>
        </p:nvSpPr>
        <p:spPr>
          <a:xfrm>
            <a:off x="1015329" y="118403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Oval 36"/>
          <p:cNvSpPr/>
          <p:nvPr/>
        </p:nvSpPr>
        <p:spPr>
          <a:xfrm>
            <a:off x="2715854" y="97635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Oval 37"/>
          <p:cNvSpPr/>
          <p:nvPr/>
        </p:nvSpPr>
        <p:spPr>
          <a:xfrm>
            <a:off x="3000914" y="84448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Oval 38"/>
          <p:cNvSpPr/>
          <p:nvPr/>
        </p:nvSpPr>
        <p:spPr>
          <a:xfrm>
            <a:off x="2821666" y="115797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Straight Connector 27"/>
          <p:cNvCxnSpPr>
            <a:stCxn id="32" idx="7"/>
            <a:endCxn id="37" idx="3"/>
          </p:cNvCxnSpPr>
          <p:nvPr/>
        </p:nvCxnSpPr>
        <p:spPr>
          <a:xfrm flipV="1">
            <a:off x="2477970" y="1068541"/>
            <a:ext cx="253700" cy="2805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9" idx="0"/>
            <a:endCxn id="37" idx="5"/>
          </p:cNvCxnSpPr>
          <p:nvPr/>
        </p:nvCxnSpPr>
        <p:spPr>
          <a:xfrm flipH="1" flipV="1">
            <a:off x="2808038" y="1068541"/>
            <a:ext cx="67628" cy="8943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7" idx="7"/>
            <a:endCxn id="38" idx="2"/>
          </p:cNvCxnSpPr>
          <p:nvPr/>
        </p:nvCxnSpPr>
        <p:spPr>
          <a:xfrm flipV="1">
            <a:off x="2808038" y="898488"/>
            <a:ext cx="192876" cy="936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9" idx="7"/>
            <a:endCxn id="38" idx="4"/>
          </p:cNvCxnSpPr>
          <p:nvPr/>
        </p:nvCxnSpPr>
        <p:spPr>
          <a:xfrm flipV="1">
            <a:off x="2913850" y="952488"/>
            <a:ext cx="141064" cy="2213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7"/>
            <a:endCxn id="33" idx="3"/>
          </p:cNvCxnSpPr>
          <p:nvPr/>
        </p:nvCxnSpPr>
        <p:spPr>
          <a:xfrm flipV="1">
            <a:off x="1939437" y="914562"/>
            <a:ext cx="207112" cy="1186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3" idx="6"/>
            <a:endCxn id="37" idx="1"/>
          </p:cNvCxnSpPr>
          <p:nvPr/>
        </p:nvCxnSpPr>
        <p:spPr>
          <a:xfrm>
            <a:off x="2238733" y="876378"/>
            <a:ext cx="492937" cy="1157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1" idx="0"/>
            <a:endCxn id="30" idx="4"/>
          </p:cNvCxnSpPr>
          <p:nvPr/>
        </p:nvCxnSpPr>
        <p:spPr>
          <a:xfrm flipV="1">
            <a:off x="1543548" y="890106"/>
            <a:ext cx="37113" cy="3097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1" idx="6"/>
            <a:endCxn id="34" idx="3"/>
          </p:cNvCxnSpPr>
          <p:nvPr/>
        </p:nvCxnSpPr>
        <p:spPr>
          <a:xfrm flipV="1">
            <a:off x="1597548" y="1109603"/>
            <a:ext cx="265521" cy="14422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0" idx="7"/>
            <a:endCxn id="34" idx="0"/>
          </p:cNvCxnSpPr>
          <p:nvPr/>
        </p:nvCxnSpPr>
        <p:spPr>
          <a:xfrm>
            <a:off x="1618845" y="797922"/>
            <a:ext cx="282408" cy="2194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4" idx="5"/>
            <a:endCxn id="32" idx="1"/>
          </p:cNvCxnSpPr>
          <p:nvPr/>
        </p:nvCxnSpPr>
        <p:spPr>
          <a:xfrm>
            <a:off x="1939437" y="1109603"/>
            <a:ext cx="462165" cy="2394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2" idx="5"/>
            <a:endCxn id="31" idx="1"/>
          </p:cNvCxnSpPr>
          <p:nvPr/>
        </p:nvCxnSpPr>
        <p:spPr>
          <a:xfrm>
            <a:off x="1192886" y="1091441"/>
            <a:ext cx="312478" cy="1242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35" idx="0"/>
            <a:endCxn id="12" idx="3"/>
          </p:cNvCxnSpPr>
          <p:nvPr/>
        </p:nvCxnSpPr>
        <p:spPr>
          <a:xfrm flipV="1">
            <a:off x="1069329" y="1091441"/>
            <a:ext cx="47189" cy="925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1016517" y="1264323"/>
            <a:ext cx="109579" cy="1481042"/>
            <a:chOff x="2124877" y="3259371"/>
            <a:chExt cx="109579" cy="1481042"/>
          </a:xfrm>
        </p:grpSpPr>
        <p:sp>
          <p:nvSpPr>
            <p:cNvPr id="45" name="Oval 44"/>
            <p:cNvSpPr/>
            <p:nvPr/>
          </p:nvSpPr>
          <p:spPr>
            <a:xfrm>
              <a:off x="2125658" y="3479551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126447" y="369354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124877" y="3939556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125667" y="4158249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126456" y="438765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126067" y="463241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Straight Connector 101"/>
            <p:cNvCxnSpPr>
              <a:stCxn id="35" idx="4"/>
              <a:endCxn id="45" idx="0"/>
            </p:cNvCxnSpPr>
            <p:nvPr/>
          </p:nvCxnSpPr>
          <p:spPr>
            <a:xfrm>
              <a:off x="2177689" y="3259371"/>
              <a:ext cx="1969" cy="220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45" idx="4"/>
              <a:endCxn id="47" idx="0"/>
            </p:cNvCxnSpPr>
            <p:nvPr/>
          </p:nvCxnSpPr>
          <p:spPr>
            <a:xfrm>
              <a:off x="2179658" y="3587551"/>
              <a:ext cx="789" cy="105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47" idx="4"/>
              <a:endCxn id="48" idx="0"/>
            </p:cNvCxnSpPr>
            <p:nvPr/>
          </p:nvCxnSpPr>
          <p:spPr>
            <a:xfrm flipH="1">
              <a:off x="2178877" y="3801543"/>
              <a:ext cx="1570" cy="138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48" idx="4"/>
              <a:endCxn id="49" idx="0"/>
            </p:cNvCxnSpPr>
            <p:nvPr/>
          </p:nvCxnSpPr>
          <p:spPr>
            <a:xfrm>
              <a:off x="2178877" y="4047556"/>
              <a:ext cx="790" cy="1106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49" idx="4"/>
              <a:endCxn id="50" idx="0"/>
            </p:cNvCxnSpPr>
            <p:nvPr/>
          </p:nvCxnSpPr>
          <p:spPr>
            <a:xfrm>
              <a:off x="2179667" y="4266249"/>
              <a:ext cx="789" cy="1214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50" idx="4"/>
              <a:endCxn id="51" idx="0"/>
            </p:cNvCxnSpPr>
            <p:nvPr/>
          </p:nvCxnSpPr>
          <p:spPr>
            <a:xfrm flipH="1">
              <a:off x="2180067" y="4495653"/>
              <a:ext cx="389" cy="136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1492695" y="1291439"/>
            <a:ext cx="109579" cy="1453333"/>
            <a:chOff x="2124877" y="3287080"/>
            <a:chExt cx="109579" cy="1453333"/>
          </a:xfrm>
        </p:grpSpPr>
        <p:sp>
          <p:nvSpPr>
            <p:cNvPr id="125" name="Oval 124"/>
            <p:cNvSpPr/>
            <p:nvPr/>
          </p:nvSpPr>
          <p:spPr>
            <a:xfrm>
              <a:off x="2125658" y="3479551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126447" y="369354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124877" y="3939556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125667" y="4158249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126456" y="438765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126067" y="463241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" name="Straight Connector 130"/>
            <p:cNvCxnSpPr>
              <a:endCxn id="125" idx="0"/>
            </p:cNvCxnSpPr>
            <p:nvPr/>
          </p:nvCxnSpPr>
          <p:spPr>
            <a:xfrm>
              <a:off x="2177689" y="3287080"/>
              <a:ext cx="1969" cy="192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25" idx="4"/>
              <a:endCxn id="126" idx="0"/>
            </p:cNvCxnSpPr>
            <p:nvPr/>
          </p:nvCxnSpPr>
          <p:spPr>
            <a:xfrm>
              <a:off x="2179658" y="3587551"/>
              <a:ext cx="789" cy="105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26" idx="4"/>
              <a:endCxn id="127" idx="0"/>
            </p:cNvCxnSpPr>
            <p:nvPr/>
          </p:nvCxnSpPr>
          <p:spPr>
            <a:xfrm flipH="1">
              <a:off x="2178877" y="3801543"/>
              <a:ext cx="1570" cy="138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27" idx="4"/>
              <a:endCxn id="128" idx="0"/>
            </p:cNvCxnSpPr>
            <p:nvPr/>
          </p:nvCxnSpPr>
          <p:spPr>
            <a:xfrm>
              <a:off x="2178877" y="4047556"/>
              <a:ext cx="790" cy="1106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28" idx="4"/>
              <a:endCxn id="129" idx="0"/>
            </p:cNvCxnSpPr>
            <p:nvPr/>
          </p:nvCxnSpPr>
          <p:spPr>
            <a:xfrm>
              <a:off x="2179667" y="4266249"/>
              <a:ext cx="789" cy="1214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29" idx="4"/>
              <a:endCxn id="130" idx="0"/>
            </p:cNvCxnSpPr>
            <p:nvPr/>
          </p:nvCxnSpPr>
          <p:spPr>
            <a:xfrm flipH="1">
              <a:off x="2180067" y="4495653"/>
              <a:ext cx="389" cy="136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/>
          <p:cNvGrpSpPr/>
          <p:nvPr/>
        </p:nvGrpSpPr>
        <p:grpSpPr>
          <a:xfrm>
            <a:off x="2385745" y="1413564"/>
            <a:ext cx="109579" cy="1334766"/>
            <a:chOff x="2124877" y="3405647"/>
            <a:chExt cx="109579" cy="1334766"/>
          </a:xfrm>
        </p:grpSpPr>
        <p:sp>
          <p:nvSpPr>
            <p:cNvPr id="138" name="Oval 137"/>
            <p:cNvSpPr/>
            <p:nvPr/>
          </p:nvSpPr>
          <p:spPr>
            <a:xfrm>
              <a:off x="2125658" y="3479551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126447" y="369354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124877" y="3939556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125667" y="4158249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126456" y="438765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126067" y="463241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4" name="Straight Connector 143"/>
            <p:cNvCxnSpPr>
              <a:stCxn id="32" idx="4"/>
              <a:endCxn id="138" idx="0"/>
            </p:cNvCxnSpPr>
            <p:nvPr/>
          </p:nvCxnSpPr>
          <p:spPr>
            <a:xfrm>
              <a:off x="2178918" y="3405647"/>
              <a:ext cx="740" cy="739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38" idx="4"/>
              <a:endCxn id="139" idx="0"/>
            </p:cNvCxnSpPr>
            <p:nvPr/>
          </p:nvCxnSpPr>
          <p:spPr>
            <a:xfrm>
              <a:off x="2179658" y="3587551"/>
              <a:ext cx="789" cy="105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39" idx="4"/>
              <a:endCxn id="140" idx="0"/>
            </p:cNvCxnSpPr>
            <p:nvPr/>
          </p:nvCxnSpPr>
          <p:spPr>
            <a:xfrm flipH="1">
              <a:off x="2178877" y="3801543"/>
              <a:ext cx="1570" cy="138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40" idx="4"/>
              <a:endCxn id="141" idx="0"/>
            </p:cNvCxnSpPr>
            <p:nvPr/>
          </p:nvCxnSpPr>
          <p:spPr>
            <a:xfrm>
              <a:off x="2178877" y="4047556"/>
              <a:ext cx="790" cy="1106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41" idx="4"/>
              <a:endCxn id="142" idx="0"/>
            </p:cNvCxnSpPr>
            <p:nvPr/>
          </p:nvCxnSpPr>
          <p:spPr>
            <a:xfrm>
              <a:off x="2179667" y="4266249"/>
              <a:ext cx="789" cy="1214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2" idx="4"/>
              <a:endCxn id="143" idx="0"/>
            </p:cNvCxnSpPr>
            <p:nvPr/>
          </p:nvCxnSpPr>
          <p:spPr>
            <a:xfrm flipH="1">
              <a:off x="2180067" y="4495653"/>
              <a:ext cx="389" cy="136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2823376" y="1238266"/>
            <a:ext cx="109579" cy="1510064"/>
            <a:chOff x="2124877" y="3230349"/>
            <a:chExt cx="109579" cy="1510064"/>
          </a:xfrm>
        </p:grpSpPr>
        <p:sp>
          <p:nvSpPr>
            <p:cNvPr id="151" name="Oval 150"/>
            <p:cNvSpPr/>
            <p:nvPr/>
          </p:nvSpPr>
          <p:spPr>
            <a:xfrm>
              <a:off x="2125658" y="3479551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2126447" y="369354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124877" y="3939556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125667" y="4158249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126456" y="438765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2126067" y="463241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7" name="Straight Connector 156"/>
            <p:cNvCxnSpPr>
              <a:stCxn id="39" idx="4"/>
              <a:endCxn id="151" idx="0"/>
            </p:cNvCxnSpPr>
            <p:nvPr/>
          </p:nvCxnSpPr>
          <p:spPr>
            <a:xfrm>
              <a:off x="2177167" y="3230349"/>
              <a:ext cx="2491" cy="2492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51" idx="4"/>
              <a:endCxn id="152" idx="0"/>
            </p:cNvCxnSpPr>
            <p:nvPr/>
          </p:nvCxnSpPr>
          <p:spPr>
            <a:xfrm>
              <a:off x="2179658" y="3587551"/>
              <a:ext cx="789" cy="105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2" idx="4"/>
              <a:endCxn id="153" idx="0"/>
            </p:cNvCxnSpPr>
            <p:nvPr/>
          </p:nvCxnSpPr>
          <p:spPr>
            <a:xfrm flipH="1">
              <a:off x="2178877" y="3801543"/>
              <a:ext cx="1570" cy="138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3" idx="4"/>
              <a:endCxn id="154" idx="0"/>
            </p:cNvCxnSpPr>
            <p:nvPr/>
          </p:nvCxnSpPr>
          <p:spPr>
            <a:xfrm>
              <a:off x="2178877" y="4047556"/>
              <a:ext cx="790" cy="1106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54" idx="4"/>
              <a:endCxn id="155" idx="0"/>
            </p:cNvCxnSpPr>
            <p:nvPr/>
          </p:nvCxnSpPr>
          <p:spPr>
            <a:xfrm>
              <a:off x="2179667" y="4266249"/>
              <a:ext cx="789" cy="1214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55" idx="4"/>
              <a:endCxn id="156" idx="0"/>
            </p:cNvCxnSpPr>
            <p:nvPr/>
          </p:nvCxnSpPr>
          <p:spPr>
            <a:xfrm flipH="1">
              <a:off x="2180067" y="4495653"/>
              <a:ext cx="389" cy="136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3011949" y="924779"/>
            <a:ext cx="109579" cy="1823551"/>
            <a:chOff x="2124877" y="2916862"/>
            <a:chExt cx="109579" cy="1823551"/>
          </a:xfrm>
        </p:grpSpPr>
        <p:sp>
          <p:nvSpPr>
            <p:cNvPr id="164" name="Oval 163"/>
            <p:cNvSpPr/>
            <p:nvPr/>
          </p:nvSpPr>
          <p:spPr>
            <a:xfrm>
              <a:off x="2125658" y="3479551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2126447" y="369354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2124877" y="3939556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2125667" y="4158249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2126456" y="4387653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2126067" y="4632413"/>
              <a:ext cx="108000" cy="108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0" name="Straight Connector 169"/>
            <p:cNvCxnSpPr>
              <a:stCxn id="38" idx="4"/>
              <a:endCxn id="164" idx="0"/>
            </p:cNvCxnSpPr>
            <p:nvPr/>
          </p:nvCxnSpPr>
          <p:spPr>
            <a:xfrm>
              <a:off x="2167842" y="2916862"/>
              <a:ext cx="11816" cy="5626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64" idx="4"/>
              <a:endCxn id="165" idx="0"/>
            </p:cNvCxnSpPr>
            <p:nvPr/>
          </p:nvCxnSpPr>
          <p:spPr>
            <a:xfrm>
              <a:off x="2179658" y="3587551"/>
              <a:ext cx="789" cy="105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65" idx="4"/>
              <a:endCxn id="166" idx="0"/>
            </p:cNvCxnSpPr>
            <p:nvPr/>
          </p:nvCxnSpPr>
          <p:spPr>
            <a:xfrm flipH="1">
              <a:off x="2178877" y="3801543"/>
              <a:ext cx="1570" cy="138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66" idx="4"/>
              <a:endCxn id="167" idx="0"/>
            </p:cNvCxnSpPr>
            <p:nvPr/>
          </p:nvCxnSpPr>
          <p:spPr>
            <a:xfrm>
              <a:off x="2178877" y="4047556"/>
              <a:ext cx="790" cy="1106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67" idx="4"/>
              <a:endCxn id="168" idx="0"/>
            </p:cNvCxnSpPr>
            <p:nvPr/>
          </p:nvCxnSpPr>
          <p:spPr>
            <a:xfrm>
              <a:off x="2179667" y="4266249"/>
              <a:ext cx="789" cy="1214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68" idx="4"/>
              <a:endCxn id="169" idx="0"/>
            </p:cNvCxnSpPr>
            <p:nvPr/>
          </p:nvCxnSpPr>
          <p:spPr>
            <a:xfrm flipH="1">
              <a:off x="2180067" y="4495653"/>
              <a:ext cx="389" cy="136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>
            <a:off x="1852050" y="1097710"/>
            <a:ext cx="109579" cy="1647062"/>
            <a:chOff x="2124877" y="3093351"/>
            <a:chExt cx="109579" cy="1647062"/>
          </a:xfrm>
        </p:grpSpPr>
        <p:sp>
          <p:nvSpPr>
            <p:cNvPr id="177" name="Oval 176"/>
            <p:cNvSpPr/>
            <p:nvPr/>
          </p:nvSpPr>
          <p:spPr>
            <a:xfrm>
              <a:off x="2125658" y="3479551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126447" y="369354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124877" y="3939556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25667" y="4158249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126456" y="438765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126067" y="4632413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3" name="Straight Connector 182"/>
            <p:cNvCxnSpPr>
              <a:stCxn id="34" idx="4"/>
              <a:endCxn id="177" idx="0"/>
            </p:cNvCxnSpPr>
            <p:nvPr/>
          </p:nvCxnSpPr>
          <p:spPr>
            <a:xfrm>
              <a:off x="2174080" y="3093351"/>
              <a:ext cx="5578" cy="38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77" idx="4"/>
              <a:endCxn id="178" idx="0"/>
            </p:cNvCxnSpPr>
            <p:nvPr/>
          </p:nvCxnSpPr>
          <p:spPr>
            <a:xfrm>
              <a:off x="2179658" y="3587551"/>
              <a:ext cx="789" cy="105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78" idx="4"/>
              <a:endCxn id="179" idx="0"/>
            </p:cNvCxnSpPr>
            <p:nvPr/>
          </p:nvCxnSpPr>
          <p:spPr>
            <a:xfrm flipH="1">
              <a:off x="2178877" y="3801543"/>
              <a:ext cx="1570" cy="138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79" idx="4"/>
              <a:endCxn id="180" idx="0"/>
            </p:cNvCxnSpPr>
            <p:nvPr/>
          </p:nvCxnSpPr>
          <p:spPr>
            <a:xfrm>
              <a:off x="2178877" y="4047556"/>
              <a:ext cx="790" cy="1106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80" idx="4"/>
              <a:endCxn id="181" idx="0"/>
            </p:cNvCxnSpPr>
            <p:nvPr/>
          </p:nvCxnSpPr>
          <p:spPr>
            <a:xfrm>
              <a:off x="2179667" y="4266249"/>
              <a:ext cx="789" cy="1214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1" idx="4"/>
              <a:endCxn id="182" idx="0"/>
            </p:cNvCxnSpPr>
            <p:nvPr/>
          </p:nvCxnSpPr>
          <p:spPr>
            <a:xfrm flipH="1">
              <a:off x="2180067" y="4495653"/>
              <a:ext cx="389" cy="136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TextBox 197"/>
          <p:cNvSpPr txBox="1"/>
          <p:nvPr/>
        </p:nvSpPr>
        <p:spPr>
          <a:xfrm>
            <a:off x="268578" y="1424168"/>
            <a:ext cx="74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Frame_1</a:t>
            </a:r>
            <a:endParaRPr lang="zh-CN" altLang="en-US" sz="800" dirty="0"/>
          </a:p>
        </p:txBody>
      </p:sp>
      <p:sp>
        <p:nvSpPr>
          <p:cNvPr id="199" name="TextBox 198"/>
          <p:cNvSpPr txBox="1"/>
          <p:nvPr/>
        </p:nvSpPr>
        <p:spPr>
          <a:xfrm>
            <a:off x="292891" y="2583475"/>
            <a:ext cx="74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err="1" smtClean="0"/>
              <a:t>Frame_M</a:t>
            </a:r>
            <a:endParaRPr lang="zh-CN" altLang="en-US" sz="800" dirty="0"/>
          </a:p>
        </p:txBody>
      </p:sp>
      <p:sp>
        <p:nvSpPr>
          <p:cNvPr id="200" name="TextBox 199"/>
          <p:cNvSpPr txBox="1"/>
          <p:nvPr/>
        </p:nvSpPr>
        <p:spPr>
          <a:xfrm>
            <a:off x="506370" y="1138936"/>
            <a:ext cx="74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Object_1</a:t>
            </a:r>
            <a:endParaRPr lang="zh-CN" altLang="en-US" sz="800" dirty="0"/>
          </a:p>
        </p:txBody>
      </p:sp>
      <p:sp>
        <p:nvSpPr>
          <p:cNvPr id="201" name="TextBox 200"/>
          <p:cNvSpPr txBox="1"/>
          <p:nvPr/>
        </p:nvSpPr>
        <p:spPr>
          <a:xfrm>
            <a:off x="779741" y="775430"/>
            <a:ext cx="74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Object_2</a:t>
            </a:r>
            <a:endParaRPr lang="zh-CN" altLang="en-US" sz="800" dirty="0"/>
          </a:p>
        </p:txBody>
      </p:sp>
      <p:sp>
        <p:nvSpPr>
          <p:cNvPr id="202" name="TextBox 201"/>
          <p:cNvSpPr txBox="1"/>
          <p:nvPr/>
        </p:nvSpPr>
        <p:spPr>
          <a:xfrm>
            <a:off x="2747302" y="647343"/>
            <a:ext cx="74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err="1" smtClean="0"/>
              <a:t>Object_N</a:t>
            </a:r>
            <a:endParaRPr lang="zh-CN" altLang="en-US" sz="800" dirty="0"/>
          </a:p>
        </p:txBody>
      </p:sp>
      <p:sp>
        <p:nvSpPr>
          <p:cNvPr id="203" name="TextBox 202"/>
          <p:cNvSpPr txBox="1"/>
          <p:nvPr/>
        </p:nvSpPr>
        <p:spPr>
          <a:xfrm>
            <a:off x="1011010" y="1227293"/>
            <a:ext cx="74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V_10</a:t>
            </a:r>
            <a:endParaRPr lang="zh-CN" altLang="en-US" sz="800" dirty="0"/>
          </a:p>
        </p:txBody>
      </p:sp>
      <p:sp>
        <p:nvSpPr>
          <p:cNvPr id="204" name="TextBox 203"/>
          <p:cNvSpPr txBox="1"/>
          <p:nvPr/>
        </p:nvSpPr>
        <p:spPr>
          <a:xfrm>
            <a:off x="1035323" y="1500664"/>
            <a:ext cx="74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V_11</a:t>
            </a:r>
            <a:endParaRPr lang="zh-CN" altLang="en-US" sz="800" dirty="0"/>
          </a:p>
        </p:txBody>
      </p:sp>
      <p:sp>
        <p:nvSpPr>
          <p:cNvPr id="205" name="TextBox 204"/>
          <p:cNvSpPr txBox="1"/>
          <p:nvPr/>
        </p:nvSpPr>
        <p:spPr>
          <a:xfrm>
            <a:off x="1031172" y="2663529"/>
            <a:ext cx="74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V_1M</a:t>
            </a:r>
            <a:endParaRPr lang="zh-CN" altLang="en-US" sz="800" dirty="0"/>
          </a:p>
        </p:txBody>
      </p:sp>
      <p:sp>
        <p:nvSpPr>
          <p:cNvPr id="206" name="TextBox 205"/>
          <p:cNvSpPr txBox="1"/>
          <p:nvPr/>
        </p:nvSpPr>
        <p:spPr>
          <a:xfrm>
            <a:off x="3049138" y="860228"/>
            <a:ext cx="74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V_N0</a:t>
            </a:r>
            <a:endParaRPr lang="zh-CN" altLang="en-US" sz="800" dirty="0"/>
          </a:p>
        </p:txBody>
      </p:sp>
      <p:sp>
        <p:nvSpPr>
          <p:cNvPr id="207" name="TextBox 206"/>
          <p:cNvSpPr txBox="1"/>
          <p:nvPr/>
        </p:nvSpPr>
        <p:spPr>
          <a:xfrm>
            <a:off x="3069893" y="1478723"/>
            <a:ext cx="74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V_N1</a:t>
            </a:r>
            <a:endParaRPr lang="zh-CN" altLang="en-US" sz="800" dirty="0"/>
          </a:p>
        </p:txBody>
      </p:sp>
      <p:sp>
        <p:nvSpPr>
          <p:cNvPr id="208" name="TextBox 207"/>
          <p:cNvSpPr txBox="1"/>
          <p:nvPr/>
        </p:nvSpPr>
        <p:spPr>
          <a:xfrm>
            <a:off x="3065742" y="2641588"/>
            <a:ext cx="74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V_NM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1967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92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218176"/>
              </p:ext>
            </p:extLst>
          </p:nvPr>
        </p:nvGraphicFramePr>
        <p:xfrm>
          <a:off x="1143000" y="2508252"/>
          <a:ext cx="3333750" cy="2755896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555625"/>
                <a:gridCol w="555625"/>
                <a:gridCol w="555625"/>
                <a:gridCol w="555625"/>
                <a:gridCol w="555625"/>
                <a:gridCol w="555625"/>
              </a:tblGrid>
              <a:tr h="4593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93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93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93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93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93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1641475" y="3378200"/>
            <a:ext cx="107950" cy="1079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98725" y="3381375"/>
            <a:ext cx="98425" cy="9207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14562" y="3149600"/>
            <a:ext cx="98425" cy="9207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30400" y="3381375"/>
            <a:ext cx="98425" cy="9207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14562" y="3622675"/>
            <a:ext cx="98425" cy="92075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612" y="3576637"/>
            <a:ext cx="98425" cy="92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5" idx="3"/>
            <a:endCxn id="8" idx="3"/>
          </p:cNvCxnSpPr>
          <p:nvPr/>
        </p:nvCxnSpPr>
        <p:spPr>
          <a:xfrm flipH="1">
            <a:off x="2078037" y="3470341"/>
            <a:ext cx="147572" cy="152334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41475" y="2909921"/>
            <a:ext cx="107950" cy="1079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41475" y="3830670"/>
            <a:ext cx="107950" cy="1079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09800" y="3378200"/>
            <a:ext cx="107950" cy="1079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05037" y="2905125"/>
            <a:ext cx="107950" cy="1079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68599" y="2905125"/>
            <a:ext cx="107950" cy="1079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68599" y="3378200"/>
            <a:ext cx="107950" cy="1079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05037" y="3830670"/>
            <a:ext cx="107950" cy="1079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68599" y="3830670"/>
            <a:ext cx="107950" cy="1079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979612" y="3103562"/>
            <a:ext cx="98425" cy="92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17" idx="3"/>
            <a:endCxn id="22" idx="3"/>
          </p:cNvCxnSpPr>
          <p:nvPr/>
        </p:nvCxnSpPr>
        <p:spPr>
          <a:xfrm flipH="1">
            <a:off x="2078037" y="2997266"/>
            <a:ext cx="142809" cy="152334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420052" y="3567112"/>
            <a:ext cx="98425" cy="92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3" idx="3"/>
            <a:endCxn id="25" idx="3"/>
          </p:cNvCxnSpPr>
          <p:nvPr/>
        </p:nvCxnSpPr>
        <p:spPr>
          <a:xfrm flipH="1">
            <a:off x="1518477" y="3470341"/>
            <a:ext cx="138807" cy="142809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528886" y="3581399"/>
            <a:ext cx="98425" cy="92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19" idx="3"/>
            <a:endCxn id="28" idx="3"/>
          </p:cNvCxnSpPr>
          <p:nvPr/>
        </p:nvCxnSpPr>
        <p:spPr>
          <a:xfrm flipH="1">
            <a:off x="2627311" y="3470341"/>
            <a:ext cx="157097" cy="157096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550283" y="3094004"/>
            <a:ext cx="98425" cy="92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18" idx="3"/>
            <a:endCxn id="31" idx="3"/>
          </p:cNvCxnSpPr>
          <p:nvPr/>
        </p:nvCxnSpPr>
        <p:spPr>
          <a:xfrm flipH="1">
            <a:off x="2648708" y="2997266"/>
            <a:ext cx="135700" cy="142776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1842649" y="3572701"/>
                <a:ext cx="193161" cy="198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649" y="3572701"/>
                <a:ext cx="193161" cy="198965"/>
              </a:xfrm>
              <a:prstGeom prst="rect">
                <a:avLst/>
              </a:prstGeom>
              <a:blipFill rotWithShape="0">
                <a:blip r:embed="rId2"/>
                <a:stretch>
                  <a:fillRect l="-12500" r="-625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1954785" y="3190657"/>
                <a:ext cx="193161" cy="198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785" y="3190657"/>
                <a:ext cx="193161" cy="198965"/>
              </a:xfrm>
              <a:prstGeom prst="rect">
                <a:avLst/>
              </a:prstGeom>
              <a:blipFill rotWithShape="0">
                <a:blip r:embed="rId3"/>
                <a:stretch>
                  <a:fillRect l="-22581" r="-35484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2260483" y="3391210"/>
                <a:ext cx="19316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483" y="3391210"/>
                <a:ext cx="193161" cy="184666"/>
              </a:xfrm>
              <a:prstGeom prst="rect">
                <a:avLst/>
              </a:prstGeom>
              <a:blipFill rotWithShape="0">
                <a:blip r:embed="rId4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536166" y="3209599"/>
                <a:ext cx="19316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166" y="3209599"/>
                <a:ext cx="193161" cy="184666"/>
              </a:xfrm>
              <a:prstGeom prst="rect">
                <a:avLst/>
              </a:prstGeom>
              <a:blipFill rotWithShape="0"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1306035" y="3567112"/>
                <a:ext cx="193161" cy="198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035" y="3567112"/>
                <a:ext cx="193161" cy="198965"/>
              </a:xfrm>
              <a:prstGeom prst="rect">
                <a:avLst/>
              </a:prstGeom>
              <a:blipFill rotWithShape="0">
                <a:blip r:embed="rId6"/>
                <a:stretch>
                  <a:fillRect l="-9375" r="-9375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71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7685" y="3494314"/>
            <a:ext cx="5050972" cy="879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Segments {S_{</a:t>
            </a:r>
            <a:r>
              <a:rPr lang="en-US" sz="2400" dirty="0" err="1" smtClean="0">
                <a:solidFill>
                  <a:schemeClr val="tx1"/>
                </a:solidFill>
              </a:rPr>
              <a:t>i,k</a:t>
            </a:r>
            <a:r>
              <a:rPr lang="en-US" sz="2400" dirty="0" smtClean="0">
                <a:solidFill>
                  <a:schemeClr val="tx1"/>
                </a:solidFill>
              </a:rPr>
              <a:t>}}                         …                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7685" y="2144135"/>
            <a:ext cx="5050972" cy="9038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Object Classes {</a:t>
            </a:r>
            <a:r>
              <a:rPr lang="en-US" sz="2400" dirty="0" err="1" smtClean="0">
                <a:solidFill>
                  <a:schemeClr val="tx1"/>
                </a:solidFill>
              </a:rPr>
              <a:t>C_l</a:t>
            </a:r>
            <a:r>
              <a:rPr lang="en-US" sz="2400" dirty="0" smtClean="0">
                <a:solidFill>
                  <a:schemeClr val="tx1"/>
                </a:solidFill>
              </a:rPr>
              <a:t>}                        …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7685" y="435430"/>
            <a:ext cx="5050972" cy="1251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Behavior Map G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98914" y="1687286"/>
            <a:ext cx="293914" cy="1817561"/>
            <a:chOff x="3831771" y="1687285"/>
            <a:chExt cx="293914" cy="1817561"/>
          </a:xfrm>
        </p:grpSpPr>
        <p:sp>
          <p:nvSpPr>
            <p:cNvPr id="5" name="Down Arrow 4"/>
            <p:cNvSpPr/>
            <p:nvPr/>
          </p:nvSpPr>
          <p:spPr>
            <a:xfrm rot="10800000">
              <a:off x="3831771" y="3058531"/>
              <a:ext cx="293914" cy="4463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wn Arrow 5"/>
            <p:cNvSpPr/>
            <p:nvPr/>
          </p:nvSpPr>
          <p:spPr>
            <a:xfrm rot="10800000">
              <a:off x="3831771" y="1687285"/>
              <a:ext cx="293914" cy="4463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71254" y="1687286"/>
            <a:ext cx="293914" cy="1807027"/>
            <a:chOff x="2471054" y="1687286"/>
            <a:chExt cx="293914" cy="1807027"/>
          </a:xfrm>
        </p:grpSpPr>
        <p:sp>
          <p:nvSpPr>
            <p:cNvPr id="7" name="Down Arrow 6"/>
            <p:cNvSpPr/>
            <p:nvPr/>
          </p:nvSpPr>
          <p:spPr>
            <a:xfrm>
              <a:off x="2471054" y="3047998"/>
              <a:ext cx="293914" cy="4463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2471054" y="1687286"/>
              <a:ext cx="293914" cy="4463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05" y="3667748"/>
            <a:ext cx="761865" cy="5704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249" y="3667748"/>
            <a:ext cx="761865" cy="5457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39" y="3654708"/>
            <a:ext cx="794661" cy="5835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273" y="2299606"/>
            <a:ext cx="628650" cy="647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249" y="2313657"/>
            <a:ext cx="676275" cy="5619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108" y="2327945"/>
            <a:ext cx="571500" cy="5334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895646" y="97412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/>
          <p:cNvSpPr/>
          <p:nvPr/>
        </p:nvSpPr>
        <p:spPr>
          <a:xfrm>
            <a:off x="4321605" y="75697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Oval 18"/>
          <p:cNvSpPr/>
          <p:nvPr/>
        </p:nvSpPr>
        <p:spPr>
          <a:xfrm>
            <a:off x="4284492" y="117469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/>
          <p:cNvSpPr/>
          <p:nvPr/>
        </p:nvSpPr>
        <p:spPr>
          <a:xfrm>
            <a:off x="5180730" y="130814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20"/>
          <p:cNvSpPr/>
          <p:nvPr/>
        </p:nvSpPr>
        <p:spPr>
          <a:xfrm>
            <a:off x="4925677" y="7972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/>
          <p:cNvSpPr/>
          <p:nvPr/>
        </p:nvSpPr>
        <p:spPr>
          <a:xfrm>
            <a:off x="4642197" y="99229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/>
          <p:cNvSpPr/>
          <p:nvPr/>
        </p:nvSpPr>
        <p:spPr>
          <a:xfrm>
            <a:off x="3810273" y="11589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val 23"/>
          <p:cNvSpPr/>
          <p:nvPr/>
        </p:nvSpPr>
        <p:spPr>
          <a:xfrm>
            <a:off x="5510798" y="95122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val 24"/>
          <p:cNvSpPr/>
          <p:nvPr/>
        </p:nvSpPr>
        <p:spPr>
          <a:xfrm>
            <a:off x="5795858" y="81935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Oval 25"/>
          <p:cNvSpPr/>
          <p:nvPr/>
        </p:nvSpPr>
        <p:spPr>
          <a:xfrm>
            <a:off x="5616610" y="113284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Straight Connector 26"/>
          <p:cNvCxnSpPr>
            <a:stCxn id="20" idx="7"/>
            <a:endCxn id="24" idx="3"/>
          </p:cNvCxnSpPr>
          <p:nvPr/>
        </p:nvCxnSpPr>
        <p:spPr>
          <a:xfrm flipV="1">
            <a:off x="5272914" y="1043412"/>
            <a:ext cx="253700" cy="2805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0"/>
            <a:endCxn id="24" idx="5"/>
          </p:cNvCxnSpPr>
          <p:nvPr/>
        </p:nvCxnSpPr>
        <p:spPr>
          <a:xfrm flipH="1" flipV="1">
            <a:off x="5602982" y="1043412"/>
            <a:ext cx="67628" cy="8943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4" idx="7"/>
            <a:endCxn id="25" idx="2"/>
          </p:cNvCxnSpPr>
          <p:nvPr/>
        </p:nvCxnSpPr>
        <p:spPr>
          <a:xfrm flipV="1">
            <a:off x="5602982" y="873359"/>
            <a:ext cx="192876" cy="936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6" idx="7"/>
            <a:endCxn id="25" idx="4"/>
          </p:cNvCxnSpPr>
          <p:nvPr/>
        </p:nvCxnSpPr>
        <p:spPr>
          <a:xfrm flipV="1">
            <a:off x="5708794" y="927359"/>
            <a:ext cx="141064" cy="2213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7"/>
            <a:endCxn id="21" idx="3"/>
          </p:cNvCxnSpPr>
          <p:nvPr/>
        </p:nvCxnSpPr>
        <p:spPr>
          <a:xfrm flipV="1">
            <a:off x="4734381" y="889433"/>
            <a:ext cx="207112" cy="1186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6"/>
            <a:endCxn id="24" idx="1"/>
          </p:cNvCxnSpPr>
          <p:nvPr/>
        </p:nvCxnSpPr>
        <p:spPr>
          <a:xfrm>
            <a:off x="5033677" y="851249"/>
            <a:ext cx="492937" cy="1157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0"/>
            <a:endCxn id="18" idx="4"/>
          </p:cNvCxnSpPr>
          <p:nvPr/>
        </p:nvCxnSpPr>
        <p:spPr>
          <a:xfrm flipV="1">
            <a:off x="4338492" y="864977"/>
            <a:ext cx="37113" cy="3097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6"/>
            <a:endCxn id="22" idx="3"/>
          </p:cNvCxnSpPr>
          <p:nvPr/>
        </p:nvCxnSpPr>
        <p:spPr>
          <a:xfrm flipV="1">
            <a:off x="4392492" y="1084474"/>
            <a:ext cx="265521" cy="14422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8" idx="7"/>
            <a:endCxn id="22" idx="0"/>
          </p:cNvCxnSpPr>
          <p:nvPr/>
        </p:nvCxnSpPr>
        <p:spPr>
          <a:xfrm>
            <a:off x="4413789" y="772793"/>
            <a:ext cx="282408" cy="2194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5"/>
            <a:endCxn id="20" idx="1"/>
          </p:cNvCxnSpPr>
          <p:nvPr/>
        </p:nvCxnSpPr>
        <p:spPr>
          <a:xfrm>
            <a:off x="4734381" y="1084474"/>
            <a:ext cx="462165" cy="2394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7" idx="5"/>
            <a:endCxn id="19" idx="1"/>
          </p:cNvCxnSpPr>
          <p:nvPr/>
        </p:nvCxnSpPr>
        <p:spPr>
          <a:xfrm>
            <a:off x="3987830" y="1066312"/>
            <a:ext cx="312478" cy="1242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3" idx="0"/>
            <a:endCxn id="17" idx="3"/>
          </p:cNvCxnSpPr>
          <p:nvPr/>
        </p:nvCxnSpPr>
        <p:spPr>
          <a:xfrm flipV="1">
            <a:off x="3864273" y="1066312"/>
            <a:ext cx="47189" cy="925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16098" y="1112607"/>
            <a:ext cx="747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/>
              <a:t>object_1</a:t>
            </a:r>
            <a:endParaRPr lang="zh-CN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3574685" y="750301"/>
            <a:ext cx="747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/>
              <a:t>object_2</a:t>
            </a:r>
            <a:endParaRPr lang="zh-CN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5542246" y="622214"/>
            <a:ext cx="747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err="1" smtClean="0"/>
              <a:t>object_N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8951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29840</TotalTime>
  <Words>598</Words>
  <Application>Microsoft Office PowerPoint</Application>
  <PresentationFormat>On-screen Show (4:3)</PresentationFormat>
  <Paragraphs>282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宋体</vt:lpstr>
      <vt:lpstr>宋体</vt:lpstr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MSRA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陈雪</dc:creator>
  <cp:lastModifiedBy>Xuejing Chen (MSRA Visiting Researcher)</cp:lastModifiedBy>
  <cp:revision>93</cp:revision>
  <cp:lastPrinted>2014-11-08T03:27:07Z</cp:lastPrinted>
  <dcterms:created xsi:type="dcterms:W3CDTF">2014-10-20T00:27:55Z</dcterms:created>
  <dcterms:modified xsi:type="dcterms:W3CDTF">2015-01-06T14:50:27Z</dcterms:modified>
</cp:coreProperties>
</file>